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A39F7B-29AB-48B3-9874-CEA825288454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04B688-7B43-4E88-BADB-A1B1D0C23A8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Естествознание – единство наук о природе.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«Современная диалектика учит, что понять любое явление можно лишь в его связи с окружающим миром»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Александр Леонидович Чижевский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Естествознание изучает явления, происходящие с объектами материального мира, и свойства этих объектов.</a:t>
            </a:r>
          </a:p>
          <a:p>
            <a:r>
              <a:rPr lang="ru-RU" dirty="0" smtClean="0"/>
              <a:t>Иными словами, это система научных знаний о природе, объединение естественных наук, посредством которого явления природы и человек рассматриваются как единое целое.</a:t>
            </a:r>
          </a:p>
          <a:p>
            <a:r>
              <a:rPr lang="ru-RU" dirty="0" smtClean="0"/>
              <a:t>Особенностью естествознания является всестороннее рассмотрение явлений материального мира, поиск общих закономерностей природных процессов и их объяснение.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>Во всех явлениях, происходящих в природе, участвуют материальные объекты.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Материя – это объективная реальность, существующая независимо от нашего сознания и данная нам в ощущениях непосредственно с помощью органов чувств или с помощью приборов.</a:t>
            </a:r>
          </a:p>
          <a:p>
            <a:r>
              <a:rPr lang="ru-RU" dirty="0" smtClean="0"/>
              <a:t>Формы существования материи: вещество и поле.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Диалектика естествознания. Основные этапы развития. </a:t>
            </a:r>
            <a:br>
              <a:rPr lang="ru-RU" dirty="0" smtClean="0"/>
            </a:br>
            <a:r>
              <a:rPr lang="ru-RU" dirty="0" smtClean="0"/>
              <a:t>Вклад ученых в физику.</a:t>
            </a:r>
            <a:endParaRPr lang="ru-RU" dirty="0"/>
          </a:p>
        </p:txBody>
      </p:sp>
      <p:pic>
        <p:nvPicPr>
          <p:cNvPr id="2050" name="Picture 2" descr="C:\Users\Ирина\Desktop\15049359831_3526a6db85_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700808"/>
            <a:ext cx="2031657" cy="2743166"/>
          </a:xfrm>
          <a:prstGeom prst="rect">
            <a:avLst/>
          </a:prstGeom>
          <a:noFill/>
        </p:spPr>
      </p:pic>
      <p:pic>
        <p:nvPicPr>
          <p:cNvPr id="2051" name="Picture 3" descr="C:\Users\Ирина\Desktop\Koper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513086" cy="2781052"/>
          </a:xfrm>
          <a:prstGeom prst="rect">
            <a:avLst/>
          </a:prstGeom>
          <a:noFill/>
        </p:spPr>
      </p:pic>
      <p:pic>
        <p:nvPicPr>
          <p:cNvPr id="2052" name="Picture 4" descr="C:\Users\Ирина\Desktop\Newt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844825"/>
            <a:ext cx="2555776" cy="2877804"/>
          </a:xfrm>
          <a:prstGeom prst="rect">
            <a:avLst/>
          </a:prstGeom>
          <a:noFill/>
        </p:spPr>
      </p:pic>
      <p:pic>
        <p:nvPicPr>
          <p:cNvPr id="2053" name="Picture 5" descr="C:\Users\Ирина\Desktop\kulon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509120"/>
            <a:ext cx="2160240" cy="2160240"/>
          </a:xfrm>
          <a:prstGeom prst="rect">
            <a:avLst/>
          </a:prstGeom>
          <a:noFill/>
        </p:spPr>
      </p:pic>
      <p:pic>
        <p:nvPicPr>
          <p:cNvPr id="2054" name="Picture 6" descr="C:\Users\Ирина\Desktop\1394768188_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969141"/>
            <a:ext cx="2376264" cy="2888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Диалектика естествознания. Основные этапы развития. </a:t>
            </a:r>
            <a:br>
              <a:rPr lang="ru-RU" dirty="0" smtClean="0"/>
            </a:br>
            <a:r>
              <a:rPr lang="ru-RU" dirty="0" smtClean="0"/>
              <a:t>Вклад ученых в </a:t>
            </a:r>
            <a:r>
              <a:rPr lang="ru-RU" dirty="0" smtClean="0"/>
              <a:t>биологию.</a:t>
            </a:r>
            <a:endParaRPr lang="ru-RU" dirty="0"/>
          </a:p>
        </p:txBody>
      </p:sp>
      <p:pic>
        <p:nvPicPr>
          <p:cNvPr id="3074" name="Picture 2" descr="C:\Users\Ирина\Desktop\12156867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402954" cy="3120719"/>
          </a:xfrm>
          <a:prstGeom prst="rect">
            <a:avLst/>
          </a:prstGeom>
          <a:noFill/>
        </p:spPr>
      </p:pic>
      <p:pic>
        <p:nvPicPr>
          <p:cNvPr id="3075" name="Picture 3" descr="C:\Users\Ирина\Desktop\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844824"/>
            <a:ext cx="2602979" cy="3346687"/>
          </a:xfrm>
          <a:prstGeom prst="rect">
            <a:avLst/>
          </a:prstGeom>
          <a:noFill/>
        </p:spPr>
      </p:pic>
      <p:pic>
        <p:nvPicPr>
          <p:cNvPr id="3076" name="Picture 4" descr="C:\Users\Ирина\Desktop\vavilov_1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916832"/>
            <a:ext cx="2915816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Диалектика естествознания. Основные этапы развития. </a:t>
            </a:r>
            <a:br>
              <a:rPr lang="ru-RU" dirty="0" smtClean="0"/>
            </a:br>
            <a:r>
              <a:rPr lang="ru-RU" dirty="0" smtClean="0"/>
              <a:t>Вклад ученых </a:t>
            </a:r>
            <a:r>
              <a:rPr lang="ru-RU" dirty="0" smtClean="0"/>
              <a:t>в химию .</a:t>
            </a:r>
            <a:endParaRPr lang="ru-RU" dirty="0"/>
          </a:p>
        </p:txBody>
      </p:sp>
      <p:pic>
        <p:nvPicPr>
          <p:cNvPr id="4098" name="Picture 2" descr="C:\Users\Ирина\Desktop\___20140420_14886416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1822698" cy="2490604"/>
          </a:xfrm>
          <a:prstGeom prst="rect">
            <a:avLst/>
          </a:prstGeom>
          <a:noFill/>
        </p:spPr>
      </p:pic>
      <p:pic>
        <p:nvPicPr>
          <p:cNvPr id="4099" name="Picture 3" descr="C:\Users\Ирина\Desktop\12905259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221088"/>
            <a:ext cx="1764093" cy="2376264"/>
          </a:xfrm>
          <a:prstGeom prst="rect">
            <a:avLst/>
          </a:prstGeom>
          <a:noFill/>
        </p:spPr>
      </p:pic>
      <p:pic>
        <p:nvPicPr>
          <p:cNvPr id="4100" name="Picture 4" descr="C:\Users\Ирина\Desktop\12740441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700808"/>
            <a:ext cx="1876840" cy="2432521"/>
          </a:xfrm>
          <a:prstGeom prst="rect">
            <a:avLst/>
          </a:prstGeom>
          <a:noFill/>
        </p:spPr>
      </p:pic>
      <p:pic>
        <p:nvPicPr>
          <p:cNvPr id="4101" name="Picture 5" descr="C:\Users\Ирина\Desktop\main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149080"/>
            <a:ext cx="190421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153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Естествознание – единство наук о природе.</vt:lpstr>
      <vt:lpstr>Слайд 2</vt:lpstr>
      <vt:lpstr>Слайд 3</vt:lpstr>
      <vt:lpstr>Во всех явлениях, происходящих в природе, участвуют материальные объекты.</vt:lpstr>
      <vt:lpstr>Диалектика естествознания. Основные этапы развития.  Вклад ученых в физику.</vt:lpstr>
      <vt:lpstr>Диалектика естествознания. Основные этапы развития.  Вклад ученых в биологию.</vt:lpstr>
      <vt:lpstr>Диалектика естествознания. Основные этапы развития.  Вклад ученых в химию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Естествознание – единство наук о природе.</dc:title>
  <dc:creator>Ирина</dc:creator>
  <cp:lastModifiedBy>Ирина</cp:lastModifiedBy>
  <cp:revision>5</cp:revision>
  <dcterms:created xsi:type="dcterms:W3CDTF">2015-09-01T19:59:18Z</dcterms:created>
  <dcterms:modified xsi:type="dcterms:W3CDTF">2015-09-01T20:39:25Z</dcterms:modified>
</cp:coreProperties>
</file>