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4"/>
  </p:notesMasterIdLst>
  <p:sldIdLst>
    <p:sldId id="256" r:id="rId2"/>
    <p:sldId id="257" r:id="rId3"/>
    <p:sldId id="259" r:id="rId4"/>
    <p:sldId id="260" r:id="rId5"/>
    <p:sldId id="264" r:id="rId6"/>
    <p:sldId id="265" r:id="rId7"/>
    <p:sldId id="266" r:id="rId8"/>
    <p:sldId id="267" r:id="rId9"/>
    <p:sldId id="269" r:id="rId10"/>
    <p:sldId id="270" r:id="rId11"/>
    <p:sldId id="274" r:id="rId12"/>
    <p:sldId id="279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5620"/>
    <p:restoredTop sz="90831" autoAdjust="0"/>
  </p:normalViewPr>
  <p:slideViewPr>
    <p:cSldViewPr>
      <p:cViewPr varScale="1">
        <p:scale>
          <a:sx n="97" d="100"/>
          <a:sy n="97" d="100"/>
        </p:scale>
        <p:origin x="-114" y="-13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AF75A6D-04F2-4A76-A6AD-D0BD08145D7E}" type="datetimeFigureOut">
              <a:rPr lang="ru-RU" smtClean="0"/>
              <a:t>08.01.2019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368615A-A01E-4611-ADE8-E7F0F27E69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91846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34356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06796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14171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62173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12988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73393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92222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51914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96837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25345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71360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08.01.2019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5764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980729"/>
            <a:ext cx="7772400" cy="261972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b="1" dirty="0" smtClean="0"/>
              <a:t>Проект «Этикет за столом»</a:t>
            </a:r>
            <a:br>
              <a:rPr lang="ru-RU" b="1" dirty="0" smtClean="0"/>
            </a:br>
            <a:r>
              <a:rPr lang="ru-RU" sz="4000" b="1" dirty="0" smtClean="0"/>
              <a:t>в старшей группе</a:t>
            </a:r>
            <a:r>
              <a:rPr lang="ru-RU" sz="4000" b="1" dirty="0"/>
              <a:t/>
            </a:r>
            <a:br>
              <a:rPr lang="ru-RU" sz="4000" b="1" dirty="0"/>
            </a:br>
            <a:r>
              <a:rPr lang="ru-RU" b="1" dirty="0" smtClean="0"/>
              <a:t/>
            </a:r>
            <a:br>
              <a:rPr lang="ru-RU" b="1" dirty="0" smtClean="0"/>
            </a:b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r"/>
            <a:r>
              <a:rPr lang="ru-RU" sz="2400" smtClean="0">
                <a:solidFill>
                  <a:schemeClr val="tx1"/>
                </a:solidFill>
              </a:rPr>
              <a:t>Воспитатель </a:t>
            </a:r>
            <a:r>
              <a:rPr lang="ru-RU" sz="2400" dirty="0" smtClean="0">
                <a:solidFill>
                  <a:schemeClr val="tx1"/>
                </a:solidFill>
              </a:rPr>
              <a:t>:</a:t>
            </a:r>
          </a:p>
          <a:p>
            <a:pPr algn="r"/>
            <a:r>
              <a:rPr lang="ru-RU" sz="2400" dirty="0" smtClean="0">
                <a:solidFill>
                  <a:schemeClr val="tx1"/>
                </a:solidFill>
              </a:rPr>
              <a:t>  Арсланова Ю.Б.</a:t>
            </a:r>
          </a:p>
          <a:p>
            <a:pPr algn="r"/>
            <a:r>
              <a:rPr lang="ru-RU" sz="2400" dirty="0" smtClean="0">
                <a:solidFill>
                  <a:schemeClr val="tx1"/>
                </a:solidFill>
              </a:rPr>
              <a:t>                 </a:t>
            </a:r>
            <a:endParaRPr lang="ru-RU" sz="2400" dirty="0">
              <a:solidFill>
                <a:schemeClr val="tx1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272161"/>
            <a:ext cx="7742237" cy="835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3018127"/>
            <a:ext cx="4572000" cy="304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22057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Изобразительное искусство: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Рассматривание </a:t>
            </a:r>
            <a:r>
              <a:rPr lang="ru-RU" dirty="0"/>
              <a:t>предметов посуды в стиле народных промыслов России: Гжель, Хохлома, Жостово, Тульский самовар и составление описательных рассказов;</a:t>
            </a:r>
          </a:p>
        </p:txBody>
      </p:sp>
      <p:pic>
        <p:nvPicPr>
          <p:cNvPr id="10246" name="Picture 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6" y="3602634"/>
            <a:ext cx="2520280" cy="25202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7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3632151"/>
            <a:ext cx="2575211" cy="28931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8" name="Picture 8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9" y="4174374"/>
            <a:ext cx="2160240" cy="2022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0102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3 этап – Презентация проекта: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2800" b="1" dirty="0" smtClean="0"/>
              <a:t>Итоговое </a:t>
            </a:r>
            <a:r>
              <a:rPr lang="ru-RU" sz="2800" b="1" dirty="0"/>
              <a:t>занятие на тему «Этикет </a:t>
            </a:r>
            <a:r>
              <a:rPr lang="ru-RU" sz="2800" b="1" dirty="0" smtClean="0"/>
              <a:t>за столом</a:t>
            </a:r>
            <a:r>
              <a:rPr lang="ru-RU" sz="2800" b="1" dirty="0"/>
              <a:t>». </a:t>
            </a:r>
            <a:endParaRPr lang="ru-RU" sz="2800" b="1" dirty="0" smtClean="0"/>
          </a:p>
          <a:p>
            <a:pPr marL="0" indent="0">
              <a:buNone/>
            </a:pPr>
            <a:r>
              <a:rPr lang="ru-RU" sz="2800" dirty="0" smtClean="0"/>
              <a:t>Цель занятия: расширение </a:t>
            </a:r>
            <a:r>
              <a:rPr lang="ru-RU" sz="2800" dirty="0"/>
              <a:t>и уточнение знаний детей о понятиях «этикет», «правила поведения за столом».</a:t>
            </a:r>
          </a:p>
          <a:p>
            <a:endParaRPr lang="ru-RU" dirty="0"/>
          </a:p>
        </p:txBody>
      </p:sp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3501008"/>
            <a:ext cx="4341424" cy="2941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16029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Результаты проекта: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/>
              <a:t>Д</a:t>
            </a:r>
            <a:r>
              <a:rPr lang="ru-RU" dirty="0" smtClean="0"/>
              <a:t>ети </a:t>
            </a:r>
            <a:r>
              <a:rPr lang="ru-RU" dirty="0"/>
              <a:t>овладели умениями правильно пользоваться столовыми приборами; 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дети </a:t>
            </a:r>
            <a:r>
              <a:rPr lang="ru-RU" dirty="0"/>
              <a:t>освоили правила сервировки стола; </a:t>
            </a:r>
          </a:p>
          <a:p>
            <a:pPr marL="0" indent="0">
              <a:buNone/>
            </a:pPr>
            <a:r>
              <a:rPr lang="ru-RU" dirty="0" smtClean="0"/>
              <a:t>дети </a:t>
            </a:r>
            <a:r>
              <a:rPr lang="ru-RU" dirty="0"/>
              <a:t>овладели умением пользоваться </a:t>
            </a:r>
            <a:r>
              <a:rPr lang="ru-RU" dirty="0" smtClean="0"/>
              <a:t> </a:t>
            </a:r>
            <a:r>
              <a:rPr lang="ru-RU" dirty="0"/>
              <a:t>бумажной салфеткой; </a:t>
            </a:r>
          </a:p>
          <a:p>
            <a:pPr marL="0" indent="0">
              <a:buNone/>
            </a:pPr>
            <a:r>
              <a:rPr lang="ru-RU" dirty="0" smtClean="0"/>
              <a:t>дети </a:t>
            </a:r>
            <a:r>
              <a:rPr lang="ru-RU" dirty="0"/>
              <a:t>научились соблюдать правила столового этикета; 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 </a:t>
            </a:r>
            <a:r>
              <a:rPr lang="ru-RU" dirty="0"/>
              <a:t>дети овладели правилами культуры еды.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07861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Проблема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 smtClean="0"/>
              <a:t>В </a:t>
            </a:r>
            <a:r>
              <a:rPr lang="ru-RU" sz="2400" dirty="0"/>
              <a:t>ходе наблюдений за детьми выяснилось, что </a:t>
            </a:r>
            <a:r>
              <a:rPr lang="ru-RU" sz="2400" dirty="0" smtClean="0"/>
              <a:t>они </a:t>
            </a:r>
            <a:r>
              <a:rPr lang="ru-RU" sz="2400" dirty="0"/>
              <a:t>не умеют культурно вести себя за столом, правильно сидеть, пользоваться салфетками и столовыми </a:t>
            </a:r>
            <a:r>
              <a:rPr lang="ru-RU" sz="2400" dirty="0" smtClean="0"/>
              <a:t>приборами.</a:t>
            </a:r>
            <a:endParaRPr lang="en-US" sz="2400" dirty="0"/>
          </a:p>
          <a:p>
            <a:pPr marL="0" indent="0">
              <a:buNone/>
            </a:pPr>
            <a:r>
              <a:rPr lang="ru-RU" sz="2400" dirty="0" smtClean="0"/>
              <a:t>Цель:</a:t>
            </a: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/>
              <a:t>Формирование культуры поведения за столом.</a:t>
            </a:r>
            <a:br>
              <a:rPr lang="ru-RU" sz="2400" dirty="0"/>
            </a:br>
            <a:r>
              <a:rPr lang="ru-RU" sz="2400" dirty="0"/>
              <a:t/>
            </a:r>
            <a:br>
              <a:rPr lang="ru-RU" sz="2400" dirty="0"/>
            </a:br>
            <a:endParaRPr lang="ru-RU" sz="2400" dirty="0"/>
          </a:p>
          <a:p>
            <a:pPr marL="0" indent="0">
              <a:buNone/>
            </a:pP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404853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Задачи: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1</a:t>
            </a:r>
            <a:r>
              <a:rPr lang="ru-RU" dirty="0"/>
              <a:t>. Расширить и углубить знания детей о правилах поведения за столом;</a:t>
            </a:r>
            <a:br>
              <a:rPr lang="ru-RU" dirty="0"/>
            </a:br>
            <a:r>
              <a:rPr lang="ru-RU" dirty="0"/>
              <a:t>2. Познакомить детей с видами и назначением предметов сервировки стола; </a:t>
            </a:r>
            <a:br>
              <a:rPr lang="ru-RU" dirty="0"/>
            </a:br>
            <a:r>
              <a:rPr lang="ru-RU" dirty="0"/>
              <a:t>3. Закреплять у детей навыки правильного поведения за столом; </a:t>
            </a:r>
            <a:br>
              <a:rPr lang="ru-RU" dirty="0"/>
            </a:br>
            <a:r>
              <a:rPr lang="ru-RU" dirty="0"/>
              <a:t>4. Воспитывать культурного и аккуратного человека.</a:t>
            </a:r>
          </a:p>
        </p:txBody>
      </p:sp>
    </p:spTree>
    <p:extLst>
      <p:ext uri="{BB962C8B-B14F-4D97-AF65-F5344CB8AC3E}">
        <p14:creationId xmlns:p14="http://schemas.microsoft.com/office/powerpoint/2010/main" val="1723574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Вид проекта: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 </a:t>
            </a:r>
            <a:r>
              <a:rPr lang="ru-RU" sz="4800" dirty="0"/>
              <a:t>Г</a:t>
            </a:r>
            <a:r>
              <a:rPr lang="ru-RU" sz="4800" dirty="0" smtClean="0"/>
              <a:t>рупповой</a:t>
            </a:r>
            <a:r>
              <a:rPr lang="ru-RU" sz="4800" dirty="0"/>
              <a:t>, комплексный (информационный, игровой, практико - ориентированный)</a:t>
            </a:r>
            <a:br>
              <a:rPr lang="ru-RU" sz="4800" dirty="0"/>
            </a:b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1129786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Этапы реализации проекта: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514350" indent="-514350">
              <a:buAutoNum type="arabicPeriod"/>
            </a:pPr>
            <a:r>
              <a:rPr lang="ru-RU" sz="3800" b="1" dirty="0" smtClean="0"/>
              <a:t>Этап - Подготовительный</a:t>
            </a:r>
          </a:p>
          <a:p>
            <a:pPr marL="0" indent="0">
              <a:buNone/>
            </a:pPr>
            <a:r>
              <a:rPr lang="ru-RU" dirty="0" smtClean="0"/>
              <a:t>       1</a:t>
            </a:r>
            <a:r>
              <a:rPr lang="ru-RU" dirty="0"/>
              <a:t>. Разработка </a:t>
            </a:r>
            <a:r>
              <a:rPr lang="ru-RU" dirty="0" smtClean="0"/>
              <a:t>проекта.</a:t>
            </a: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       2</a:t>
            </a:r>
            <a:r>
              <a:rPr lang="ru-RU" dirty="0"/>
              <a:t>. Диагностика: наблюдение, беседа с детьми с целью выявления знаний о правилах поведения за </a:t>
            </a:r>
            <a:r>
              <a:rPr lang="ru-RU" dirty="0" smtClean="0"/>
              <a:t>столом. </a:t>
            </a:r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     3. </a:t>
            </a:r>
            <a:r>
              <a:rPr lang="ru-RU" dirty="0"/>
              <a:t>Подбор методической, научно-популярной и художественной </a:t>
            </a:r>
            <a:r>
              <a:rPr lang="ru-RU" dirty="0" smtClean="0"/>
              <a:t>литературы.</a:t>
            </a: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       4. </a:t>
            </a:r>
            <a:r>
              <a:rPr lang="ru-RU" dirty="0"/>
              <a:t>Подбор иллюстративного материала по теме, подбор игр (настольно-печатных, дидактических, речевых, сюжетно-ролевых</a:t>
            </a:r>
            <a:r>
              <a:rPr lang="ru-RU" dirty="0" smtClean="0"/>
              <a:t>).</a:t>
            </a: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      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28102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2 этап – Реализация проекта: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1628800"/>
            <a:ext cx="8229600" cy="4525963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b="1" dirty="0" smtClean="0"/>
              <a:t>Игровая </a:t>
            </a:r>
            <a:r>
              <a:rPr lang="ru-RU" b="1" dirty="0"/>
              <a:t>деятельность: </a:t>
            </a:r>
            <a:br>
              <a:rPr lang="ru-RU" b="1" dirty="0"/>
            </a:br>
            <a:r>
              <a:rPr lang="ru-RU" sz="2400" dirty="0"/>
              <a:t>Д</a:t>
            </a:r>
            <a:r>
              <a:rPr lang="ru-RU" sz="2400" dirty="0" smtClean="0"/>
              <a:t>идактическая </a:t>
            </a:r>
            <a:r>
              <a:rPr lang="ru-RU" sz="2400" dirty="0"/>
              <a:t>игра «Который час?»</a:t>
            </a:r>
            <a:br>
              <a:rPr lang="ru-RU" sz="2400" dirty="0"/>
            </a:br>
            <a:r>
              <a:rPr lang="ru-RU" sz="2400" dirty="0"/>
              <a:t>Д</a:t>
            </a:r>
            <a:r>
              <a:rPr lang="ru-RU" sz="2400" dirty="0" smtClean="0"/>
              <a:t>идактическая </a:t>
            </a:r>
            <a:r>
              <a:rPr lang="ru-RU" sz="2400" dirty="0"/>
              <a:t>игра «Съедобное - несъедобное»</a:t>
            </a:r>
            <a:br>
              <a:rPr lang="ru-RU" sz="2400" dirty="0"/>
            </a:br>
            <a:endParaRPr lang="ru-RU" sz="2400" dirty="0" smtClean="0"/>
          </a:p>
          <a:p>
            <a:pPr marL="0" indent="0">
              <a:buNone/>
            </a:pPr>
            <a:r>
              <a:rPr lang="ru-RU" sz="2400" dirty="0" smtClean="0"/>
              <a:t>Настольно-печатная игра</a:t>
            </a:r>
          </a:p>
          <a:p>
            <a:pPr marL="0" indent="0">
              <a:buNone/>
            </a:pPr>
            <a:r>
              <a:rPr lang="ru-RU" sz="2400" dirty="0" smtClean="0"/>
              <a:t>«</a:t>
            </a:r>
            <a:r>
              <a:rPr lang="ru-RU" sz="2400" dirty="0"/>
              <a:t>Что такое хорошо, что такое плохо</a:t>
            </a:r>
            <a:r>
              <a:rPr lang="ru-RU" sz="2400" dirty="0" smtClean="0"/>
              <a:t>»,</a:t>
            </a:r>
          </a:p>
          <a:p>
            <a:pPr marL="0" indent="0">
              <a:buNone/>
            </a:pPr>
            <a:r>
              <a:rPr lang="ru-RU" sz="2400" dirty="0" smtClean="0"/>
              <a:t>«</a:t>
            </a:r>
            <a:r>
              <a:rPr lang="ru-RU" sz="2400" dirty="0"/>
              <a:t>Накрываем на стол</a:t>
            </a:r>
            <a:r>
              <a:rPr lang="ru-RU" sz="2400" dirty="0" smtClean="0"/>
              <a:t>»</a:t>
            </a:r>
            <a:endParaRPr lang="ru-RU" sz="2400" dirty="0"/>
          </a:p>
          <a:p>
            <a:pPr marL="0" indent="0">
              <a:buNone/>
            </a:pPr>
            <a:r>
              <a:rPr lang="ru-RU" sz="2400" dirty="0" smtClean="0"/>
              <a:t> </a:t>
            </a:r>
          </a:p>
          <a:p>
            <a:pPr marL="0" indent="0">
              <a:buNone/>
            </a:pPr>
            <a:r>
              <a:rPr lang="ru-RU" sz="2400" dirty="0" smtClean="0"/>
              <a:t>Сюжетно-ролевая </a:t>
            </a:r>
            <a:r>
              <a:rPr lang="ru-RU" sz="2400" dirty="0"/>
              <a:t>игра </a:t>
            </a:r>
            <a:r>
              <a:rPr lang="ru-RU" sz="2400" dirty="0" smtClean="0"/>
              <a:t>«</a:t>
            </a:r>
            <a:r>
              <a:rPr lang="ru-RU" sz="2400" dirty="0"/>
              <a:t>Семья</a:t>
            </a:r>
            <a:r>
              <a:rPr lang="ru-RU" sz="2400" dirty="0" smtClean="0"/>
              <a:t>»,</a:t>
            </a:r>
          </a:p>
          <a:p>
            <a:pPr marL="0" indent="0">
              <a:buNone/>
            </a:pPr>
            <a:r>
              <a:rPr lang="ru-RU" sz="2400" dirty="0" smtClean="0"/>
              <a:t> </a:t>
            </a:r>
            <a:r>
              <a:rPr lang="ru-RU" sz="2400" dirty="0"/>
              <a:t>«Кафе</a:t>
            </a:r>
            <a:r>
              <a:rPr lang="ru-RU" sz="2400" dirty="0" smtClean="0"/>
              <a:t>», «В ресторане».</a:t>
            </a:r>
            <a:r>
              <a:rPr lang="ru-RU" sz="2400" dirty="0"/>
              <a:t/>
            </a:r>
            <a:br>
              <a:rPr lang="ru-RU" sz="2400" dirty="0"/>
            </a:b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995728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Познавательное развитие: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/>
              <a:t/>
            </a:r>
            <a:br>
              <a:rPr lang="ru-RU" dirty="0"/>
            </a:br>
            <a:r>
              <a:rPr lang="ru-RU" sz="2400" dirty="0"/>
              <a:t> </a:t>
            </a:r>
            <a:r>
              <a:rPr lang="ru-RU" sz="2400" dirty="0" smtClean="0"/>
              <a:t> </a:t>
            </a:r>
            <a:r>
              <a:rPr lang="ru-RU" sz="2400" b="1" dirty="0" smtClean="0"/>
              <a:t>Беседы:</a:t>
            </a:r>
          </a:p>
          <a:p>
            <a:pPr marL="0" indent="0">
              <a:buNone/>
            </a:pPr>
            <a:r>
              <a:rPr lang="ru-RU" sz="2400" dirty="0" smtClean="0"/>
              <a:t>«Этикет, что это такое?»</a:t>
            </a:r>
          </a:p>
          <a:p>
            <a:pPr marL="0" indent="0">
              <a:buNone/>
            </a:pPr>
            <a:r>
              <a:rPr lang="ru-RU" sz="2400" dirty="0" smtClean="0"/>
              <a:t> </a:t>
            </a:r>
            <a:r>
              <a:rPr lang="ru-RU" sz="2400" dirty="0"/>
              <a:t>«Какая бывает посуда</a:t>
            </a:r>
            <a:r>
              <a:rPr lang="ru-RU" sz="2400" dirty="0" smtClean="0"/>
              <a:t>?»</a:t>
            </a:r>
          </a:p>
          <a:p>
            <a:pPr marL="0" indent="0">
              <a:buNone/>
            </a:pPr>
            <a:r>
              <a:rPr lang="ru-RU" sz="2400" dirty="0" smtClean="0"/>
              <a:t>«Из чего ели в древние времена?»</a:t>
            </a:r>
          </a:p>
          <a:p>
            <a:pPr marL="0" indent="0">
              <a:buNone/>
            </a:pPr>
            <a:r>
              <a:rPr lang="ru-RU" sz="2400" dirty="0" smtClean="0"/>
              <a:t>«Как вести себя за столом?»</a:t>
            </a:r>
            <a:r>
              <a:rPr lang="ru-RU" sz="2400" dirty="0"/>
              <a:t/>
            </a:r>
            <a:br>
              <a:rPr lang="ru-RU" sz="2400" dirty="0"/>
            </a:br>
            <a:endParaRPr lang="ru-RU" sz="2400" dirty="0" smtClean="0"/>
          </a:p>
          <a:p>
            <a:pPr marL="0" indent="0">
              <a:buNone/>
            </a:pPr>
            <a:r>
              <a:rPr lang="ru-RU" sz="2400" b="1" dirty="0" smtClean="0"/>
              <a:t>Практическое </a:t>
            </a:r>
            <a:r>
              <a:rPr lang="ru-RU" sz="2400" b="1" dirty="0"/>
              <a:t>занятие </a:t>
            </a:r>
            <a:endParaRPr lang="ru-RU" sz="2400" b="1" dirty="0" smtClean="0"/>
          </a:p>
          <a:p>
            <a:pPr marL="0" indent="0">
              <a:buNone/>
            </a:pPr>
            <a:r>
              <a:rPr lang="ru-RU" sz="2400" dirty="0" smtClean="0"/>
              <a:t>«</a:t>
            </a:r>
            <a:r>
              <a:rPr lang="ru-RU" sz="2400" dirty="0"/>
              <a:t>Сервировка стола»</a:t>
            </a:r>
            <a:r>
              <a:rPr lang="ru-RU" sz="2200" dirty="0"/>
              <a:t/>
            </a:r>
            <a:br>
              <a:rPr lang="ru-RU" sz="2200" dirty="0"/>
            </a:br>
            <a:endParaRPr lang="ru-RU" sz="2200" dirty="0"/>
          </a:p>
        </p:txBody>
      </p:sp>
    </p:spTree>
    <p:extLst>
      <p:ext uri="{BB962C8B-B14F-4D97-AF65-F5344CB8AC3E}">
        <p14:creationId xmlns:p14="http://schemas.microsoft.com/office/powerpoint/2010/main" val="2759547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Развитие речи: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3600" b="1" dirty="0"/>
              <a:t>Составление рассказов на тему </a:t>
            </a:r>
            <a:endParaRPr lang="ru-RU" sz="3600" b="1" dirty="0" smtClean="0"/>
          </a:p>
          <a:p>
            <a:pPr marL="0" indent="0">
              <a:buNone/>
            </a:pPr>
            <a:r>
              <a:rPr lang="ru-RU" sz="3600" dirty="0" smtClean="0"/>
              <a:t>«</a:t>
            </a:r>
            <a:r>
              <a:rPr lang="ru-RU" sz="3600" dirty="0"/>
              <a:t>Когда мы пришли в кафе</a:t>
            </a:r>
            <a:r>
              <a:rPr lang="ru-RU" sz="3600" dirty="0" smtClean="0"/>
              <a:t>…» </a:t>
            </a:r>
          </a:p>
          <a:p>
            <a:pPr marL="0" indent="0">
              <a:buNone/>
            </a:pPr>
            <a:r>
              <a:rPr lang="ru-RU" sz="3600" dirty="0" smtClean="0"/>
              <a:t>«</a:t>
            </a:r>
            <a:r>
              <a:rPr lang="ru-RU" sz="3600" dirty="0"/>
              <a:t>Как мы обедаем дома</a:t>
            </a:r>
            <a:r>
              <a:rPr lang="ru-RU" sz="3600" dirty="0" smtClean="0"/>
              <a:t>» </a:t>
            </a:r>
          </a:p>
          <a:p>
            <a:pPr marL="0" indent="0">
              <a:buNone/>
            </a:pPr>
            <a:r>
              <a:rPr lang="ru-RU" sz="3600" dirty="0" smtClean="0"/>
              <a:t>«</a:t>
            </a:r>
            <a:r>
              <a:rPr lang="ru-RU" sz="3600" dirty="0"/>
              <a:t>Помогаем накрывать на стол</a:t>
            </a:r>
            <a:r>
              <a:rPr lang="ru-RU" sz="3600" dirty="0" smtClean="0"/>
              <a:t>»</a:t>
            </a:r>
            <a:r>
              <a:rPr lang="ru-RU" sz="3600" dirty="0"/>
              <a:t/>
            </a:r>
            <a:br>
              <a:rPr lang="ru-RU" sz="3600" dirty="0"/>
            </a:b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2429033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Ознакомление с художественной литературой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1628800"/>
            <a:ext cx="8229600" cy="4525963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1900" dirty="0" smtClean="0"/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Чтение стихотворения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К. Чуковского «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Федорино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горе»;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Чтение стихотворения «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Кошкин дом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»;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Чтение стихов о культуре поведения за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столом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;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Загадки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о посуде и столовых предметах; 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Пословицы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поговорки о правилах поведения.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sz="1900" dirty="0"/>
              <a:t/>
            </a:r>
            <a:br>
              <a:rPr lang="ru-RU" sz="1900" dirty="0"/>
            </a:br>
            <a:endParaRPr lang="ru-RU" sz="1900" dirty="0"/>
          </a:p>
        </p:txBody>
      </p:sp>
    </p:spTree>
    <p:extLst>
      <p:ext uri="{BB962C8B-B14F-4D97-AF65-F5344CB8AC3E}">
        <p14:creationId xmlns:p14="http://schemas.microsoft.com/office/powerpoint/2010/main" val="2064961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365</TotalTime>
  <Words>229</Words>
  <Application>Microsoft Office PowerPoint</Application>
  <PresentationFormat>Экран (4:3)</PresentationFormat>
  <Paragraphs>50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  Проект «Этикет за столом» в старшей группе  </vt:lpstr>
      <vt:lpstr>Проблема</vt:lpstr>
      <vt:lpstr>Задачи:</vt:lpstr>
      <vt:lpstr>Вид проекта:</vt:lpstr>
      <vt:lpstr>Этапы реализации проекта:</vt:lpstr>
      <vt:lpstr>2 этап – Реализация проекта:</vt:lpstr>
      <vt:lpstr>Познавательное развитие:</vt:lpstr>
      <vt:lpstr>Развитие речи:</vt:lpstr>
      <vt:lpstr>Ознакомление с художественной литературой</vt:lpstr>
      <vt:lpstr>Изобразительное искусство:</vt:lpstr>
      <vt:lpstr>3 этап – Презентация проекта: </vt:lpstr>
      <vt:lpstr>Результаты проекта: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Проект «Этикет за столом» в старшей группе  </dc:title>
  <dc:creator>Никита</dc:creator>
  <cp:lastModifiedBy>23</cp:lastModifiedBy>
  <cp:revision>47</cp:revision>
  <dcterms:created xsi:type="dcterms:W3CDTF">2018-01-22T14:36:26Z</dcterms:created>
  <dcterms:modified xsi:type="dcterms:W3CDTF">2019-01-08T09:06:18Z</dcterms:modified>
</cp:coreProperties>
</file>