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2266-D94C-438C-A890-99339846C238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A43A3-C298-40DA-981E-5AD704AE09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2266-D94C-438C-A890-99339846C238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A43A3-C298-40DA-981E-5AD704AE09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2266-D94C-438C-A890-99339846C238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A43A3-C298-40DA-981E-5AD704AE09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2266-D94C-438C-A890-99339846C238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A43A3-C298-40DA-981E-5AD704AE09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2266-D94C-438C-A890-99339846C238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A43A3-C298-40DA-981E-5AD704AE09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2266-D94C-438C-A890-99339846C238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A43A3-C298-40DA-981E-5AD704AE09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2266-D94C-438C-A890-99339846C238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A43A3-C298-40DA-981E-5AD704AE09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2266-D94C-438C-A890-99339846C238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A43A3-C298-40DA-981E-5AD704AE09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2266-D94C-438C-A890-99339846C238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A43A3-C298-40DA-981E-5AD704AE09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2266-D94C-438C-A890-99339846C238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A43A3-C298-40DA-981E-5AD704AE09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2266-D94C-438C-A890-99339846C238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A43A3-C298-40DA-981E-5AD704AE09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42266-D94C-438C-A890-99339846C238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A43A3-C298-40DA-981E-5AD704AE09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lum bright="20000" contrast="50000"/>
          </a:blip>
          <a:srcRect l="4952" t="15300" r="2198" b="53383"/>
          <a:stretch>
            <a:fillRect/>
          </a:stretch>
        </p:blipFill>
        <p:spPr bwMode="auto">
          <a:xfrm>
            <a:off x="0" y="0"/>
            <a:ext cx="4147778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https://arhivurokov.ru/compedu/html/2017/10/07/i_59d8d41dbd6cd/php0VK25C_urok-1-kl_8.jpeg"/>
          <p:cNvPicPr>
            <a:picLocks noChangeAspect="1" noChangeArrowheads="1"/>
          </p:cNvPicPr>
          <p:nvPr/>
        </p:nvPicPr>
        <p:blipFill>
          <a:blip r:embed="rId3" cstate="print"/>
          <a:srcRect t="8379" b="58868"/>
          <a:stretch>
            <a:fillRect/>
          </a:stretch>
        </p:blipFill>
        <p:spPr bwMode="auto">
          <a:xfrm>
            <a:off x="4714876" y="2000240"/>
            <a:ext cx="4300011" cy="1857388"/>
          </a:xfrm>
          <a:prstGeom prst="rect">
            <a:avLst/>
          </a:prstGeom>
          <a:noFill/>
        </p:spPr>
      </p:pic>
      <p:pic>
        <p:nvPicPr>
          <p:cNvPr id="4" name="Picture 2" descr="https://arhivurokov.ru/compedu/html/2017/10/07/i_59d8d41dbd6cd/php0VK25C_urok-1-kl_8.jpeg"/>
          <p:cNvPicPr>
            <a:picLocks noChangeAspect="1" noChangeArrowheads="1"/>
          </p:cNvPicPr>
          <p:nvPr/>
        </p:nvPicPr>
        <p:blipFill>
          <a:blip r:embed="rId3" cstate="print"/>
          <a:srcRect l="2143" t="11029" b="58868"/>
          <a:stretch>
            <a:fillRect/>
          </a:stretch>
        </p:blipFill>
        <p:spPr bwMode="auto">
          <a:xfrm>
            <a:off x="142844" y="2071678"/>
            <a:ext cx="4000528" cy="1622987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lum bright="20000" contrast="50000"/>
          </a:blip>
          <a:srcRect l="4952" t="15300" r="2198" b="53383"/>
          <a:stretch>
            <a:fillRect/>
          </a:stretch>
        </p:blipFill>
        <p:spPr bwMode="auto">
          <a:xfrm>
            <a:off x="4996222" y="0"/>
            <a:ext cx="4147778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http://karapuz-spb.ru/products_pictures/22yh_enl.jpg"/>
          <p:cNvPicPr>
            <a:picLocks noChangeAspect="1" noChangeArrowheads="1"/>
          </p:cNvPicPr>
          <p:nvPr/>
        </p:nvPicPr>
        <p:blipFill>
          <a:blip r:embed="rId4" cstate="print"/>
          <a:srcRect l="54241" t="19136" r="6417" b="4321"/>
          <a:stretch>
            <a:fillRect/>
          </a:stretch>
        </p:blipFill>
        <p:spPr bwMode="auto">
          <a:xfrm>
            <a:off x="428596" y="3714752"/>
            <a:ext cx="1538894" cy="1571636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print"/>
          <a:srcRect t="42574" r="47967" b="32673"/>
          <a:stretch>
            <a:fillRect/>
          </a:stretch>
        </p:blipFill>
        <p:spPr bwMode="auto">
          <a:xfrm>
            <a:off x="2214546" y="3857628"/>
            <a:ext cx="2071670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 cstate="print"/>
          <a:srcRect t="75825"/>
          <a:stretch>
            <a:fillRect/>
          </a:stretch>
        </p:blipFill>
        <p:spPr bwMode="auto">
          <a:xfrm>
            <a:off x="214282" y="5462599"/>
            <a:ext cx="3981450" cy="1395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 descr="http://karapuz-spb.ru/products_pictures/22yh_enl.jpg"/>
          <p:cNvPicPr>
            <a:picLocks noChangeAspect="1" noChangeArrowheads="1"/>
          </p:cNvPicPr>
          <p:nvPr/>
        </p:nvPicPr>
        <p:blipFill>
          <a:blip r:embed="rId4" cstate="print"/>
          <a:srcRect l="54241" t="19136" r="6417" b="4321"/>
          <a:stretch>
            <a:fillRect/>
          </a:stretch>
        </p:blipFill>
        <p:spPr bwMode="auto">
          <a:xfrm>
            <a:off x="5214942" y="3786190"/>
            <a:ext cx="1538894" cy="1571636"/>
          </a:xfrm>
          <a:prstGeom prst="rect">
            <a:avLst/>
          </a:prstGeom>
          <a:noFill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print"/>
          <a:srcRect t="42574" r="47967" b="32673"/>
          <a:stretch>
            <a:fillRect/>
          </a:stretch>
        </p:blipFill>
        <p:spPr bwMode="auto">
          <a:xfrm>
            <a:off x="6929454" y="3857628"/>
            <a:ext cx="2071670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5" cstate="print"/>
          <a:srcRect t="75825"/>
          <a:stretch>
            <a:fillRect/>
          </a:stretch>
        </p:blipFill>
        <p:spPr bwMode="auto">
          <a:xfrm>
            <a:off x="5162550" y="5462599"/>
            <a:ext cx="3981450" cy="1395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Компьютер</cp:lastModifiedBy>
  <cp:revision>19</cp:revision>
  <dcterms:created xsi:type="dcterms:W3CDTF">2018-10-22T04:08:44Z</dcterms:created>
  <dcterms:modified xsi:type="dcterms:W3CDTF">2019-01-08T12:20:53Z</dcterms:modified>
</cp:coreProperties>
</file>