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хвосты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Виталий Валентинович Бианки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19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/>
              <a:t>Муха</a:t>
            </a:r>
            <a:endParaRPr lang="ru-RU" sz="8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19" y="1846053"/>
            <a:ext cx="5761112" cy="4623758"/>
          </a:xfrm>
        </p:spPr>
      </p:pic>
    </p:spTree>
    <p:extLst>
      <p:ext uri="{BB962C8B-B14F-4D97-AF65-F5344CB8AC3E}">
        <p14:creationId xmlns:p14="http://schemas.microsoft.com/office/powerpoint/2010/main" val="322272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/>
              <a:t>Слизняк</a:t>
            </a:r>
            <a:endParaRPr lang="ru-RU" sz="8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616" y="1965959"/>
            <a:ext cx="6952890" cy="4529731"/>
          </a:xfrm>
        </p:spPr>
      </p:pic>
    </p:spTree>
    <p:extLst>
      <p:ext uri="{BB962C8B-B14F-4D97-AF65-F5344CB8AC3E}">
        <p14:creationId xmlns:p14="http://schemas.microsoft.com/office/powerpoint/2010/main" val="365573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120" y="488830"/>
            <a:ext cx="9875520" cy="1356360"/>
          </a:xfrm>
        </p:spPr>
        <p:txBody>
          <a:bodyPr/>
          <a:lstStyle/>
          <a:p>
            <a:pPr algn="ctr"/>
            <a:r>
              <a:rPr lang="ru-RU" sz="8800" b="1" dirty="0" smtClean="0"/>
              <a:t>Рыба и рак</a:t>
            </a:r>
            <a:endParaRPr lang="ru-RU" sz="8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67" y="1845190"/>
            <a:ext cx="6504317" cy="4331324"/>
          </a:xfrm>
        </p:spPr>
      </p:pic>
    </p:spTree>
    <p:extLst>
      <p:ext uri="{BB962C8B-B14F-4D97-AF65-F5344CB8AC3E}">
        <p14:creationId xmlns:p14="http://schemas.microsoft.com/office/powerpoint/2010/main" val="1011564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/>
              <a:t>Дятел</a:t>
            </a:r>
            <a:endParaRPr lang="ru-RU" sz="8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262" y="2034971"/>
            <a:ext cx="6072995" cy="4081158"/>
          </a:xfrm>
        </p:spPr>
      </p:pic>
    </p:spTree>
    <p:extLst>
      <p:ext uri="{BB962C8B-B14F-4D97-AF65-F5344CB8AC3E}">
        <p14:creationId xmlns:p14="http://schemas.microsoft.com/office/powerpoint/2010/main" val="418613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 b="1" dirty="0" err="1" smtClean="0"/>
              <a:t>Оленуха</a:t>
            </a:r>
            <a:r>
              <a:rPr lang="ru-RU" dirty="0" smtClean="0"/>
              <a:t> </a:t>
            </a:r>
            <a:r>
              <a:rPr lang="ru-RU" sz="7200" b="1" dirty="0" smtClean="0"/>
              <a:t>и</a:t>
            </a:r>
            <a:r>
              <a:rPr lang="ru-RU" dirty="0" smtClean="0"/>
              <a:t> </a:t>
            </a:r>
            <a:r>
              <a:rPr lang="ru-RU" sz="8800" b="1" dirty="0" smtClean="0"/>
              <a:t>оленята</a:t>
            </a:r>
            <a:endParaRPr lang="ru-RU" sz="88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80" y="1965960"/>
            <a:ext cx="4845140" cy="37447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1965959"/>
            <a:ext cx="4754563" cy="3744727"/>
          </a:xfrm>
        </p:spPr>
      </p:pic>
    </p:spTree>
    <p:extLst>
      <p:ext uri="{BB962C8B-B14F-4D97-AF65-F5344CB8AC3E}">
        <p14:creationId xmlns:p14="http://schemas.microsoft.com/office/powerpoint/2010/main" val="360458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800" b="1" dirty="0" smtClean="0"/>
              <a:t>Лисица</a:t>
            </a:r>
            <a:endParaRPr lang="ru-RU" sz="8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85" y="1965960"/>
            <a:ext cx="6702725" cy="4506572"/>
          </a:xfrm>
        </p:spPr>
      </p:pic>
    </p:spTree>
    <p:extLst>
      <p:ext uri="{BB962C8B-B14F-4D97-AF65-F5344CB8AC3E}">
        <p14:creationId xmlns:p14="http://schemas.microsoft.com/office/powerpoint/2010/main" val="1842068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/>
              <a:t>Корова</a:t>
            </a:r>
            <a:endParaRPr lang="ru-RU" sz="8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725" y="2034971"/>
            <a:ext cx="5298910" cy="4243392"/>
          </a:xfrm>
        </p:spPr>
      </p:pic>
    </p:spTree>
    <p:extLst>
      <p:ext uri="{BB962C8B-B14F-4D97-AF65-F5344CB8AC3E}">
        <p14:creationId xmlns:p14="http://schemas.microsoft.com/office/powerpoint/2010/main" val="245767592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14</TotalTime>
  <Words>15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Corbel</vt:lpstr>
      <vt:lpstr>Базис</vt:lpstr>
      <vt:lpstr>хвосты</vt:lpstr>
      <vt:lpstr>Муха</vt:lpstr>
      <vt:lpstr>Слизняк</vt:lpstr>
      <vt:lpstr>Рыба и рак</vt:lpstr>
      <vt:lpstr>Дятел</vt:lpstr>
      <vt:lpstr>Оленуха и оленята</vt:lpstr>
      <vt:lpstr>Лисица</vt:lpstr>
      <vt:lpstr>Корова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хвосты</dc:title>
  <dc:creator>kozlikboris1@rambler.ru</dc:creator>
  <cp:lastModifiedBy>kozlikboris1@rambler.ru</cp:lastModifiedBy>
  <cp:revision>2</cp:revision>
  <dcterms:created xsi:type="dcterms:W3CDTF">2018-11-05T12:34:37Z</dcterms:created>
  <dcterms:modified xsi:type="dcterms:W3CDTF">2018-11-05T12:49:26Z</dcterms:modified>
</cp:coreProperties>
</file>