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7" r:id="rId2"/>
    <p:sldId id="258" r:id="rId3"/>
    <p:sldId id="264" r:id="rId4"/>
    <p:sldId id="259" r:id="rId5"/>
    <p:sldId id="269" r:id="rId6"/>
    <p:sldId id="272" r:id="rId7"/>
    <p:sldId id="273" r:id="rId8"/>
    <p:sldId id="274" r:id="rId9"/>
    <p:sldId id="275" r:id="rId10"/>
    <p:sldId id="266" r:id="rId11"/>
    <p:sldId id="267" r:id="rId12"/>
    <p:sldId id="268" r:id="rId13"/>
    <p:sldId id="270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AC54F-479B-47F5-99B7-8585CDB95809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7A2BD-DC9F-4D2C-A2D5-2AF2E8BBA6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9964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05F557-4F5F-447D-BA60-23452744B9F3}" type="slidenum">
              <a:rPr lang="ru-RU"/>
              <a:pPr/>
              <a:t>10</a:t>
            </a:fld>
            <a:endParaRPr lang="ru-RU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DBFEDE-6B51-4B3A-BCFC-E21FA94ECE4E}" type="slidenum">
              <a:rPr lang="ru-RU"/>
              <a:pPr/>
              <a:t>11</a:t>
            </a:fld>
            <a:endParaRPr lang="ru-RU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9CF423-CE62-45F8-BCE4-9188DFC22935}" type="slidenum">
              <a:rPr lang="ru-RU"/>
              <a:pPr/>
              <a:t>12</a:t>
            </a:fld>
            <a:endParaRPr lang="ru-RU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C2CA2F-A7F7-42E8-9279-9CA45E264B0C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08.01.2019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552D4-444A-4257-B8BA-1951068F798C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34591E-C54F-49A3-A200-FF773EDC4A0C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08.01.2019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64B846-1701-4667-930D-9B69890D14C3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06D7D2-130A-4EEC-BFC0-BF394FB26D5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08.01.2019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3F0F3D-7CFE-4C2C-88DD-D196D6528A6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F2710FD-11DC-428D-9766-B62BF14893B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9645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7FD5F5-77DB-4ABE-8B06-F2699E494FB1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08.01.2019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B12ACF-ADD5-4A04-8610-BFEFC52E1B76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BDEB0F-2870-47FD-9FF9-0B4BE715EF68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08.01.2019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AA8EF9-28E6-4311-B702-7C530913934C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C697B3-8D20-4275-9F18-87126D41A2B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08.01.2019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99C46B-8D47-4995-A6EC-CD6376C714DF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F5C812-EC8C-439E-A7D4-79B87B036258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08.01.2019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97EC16-5DD2-4A4D-A495-E491DBDEBC5B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F06762-C090-47AC-A472-574A41CB7B91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08.01.2019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03FDA2-2A40-40B8-A778-B3F0A1F73D46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E58D8C-A2D9-45BD-87C9-C1E8DA1CA758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08.01.2019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35339C-AF37-4C9A-A809-4209E46AD586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0F3903-3D6E-4132-9A8F-0983E12EA4F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08.01.2019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82C937-4CF3-4C49-9CA0-4576E1478616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3729A3-B58A-4D43-BA50-C479B4877DB9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08.01.2019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882A08-558C-4D44-9BD2-77B07AAE74B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851920" y="1484783"/>
            <a:ext cx="4769793" cy="1522511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9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63" y="5321895"/>
            <a:ext cx="6572788" cy="2179043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   4 класса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Максимова Елена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Максимова А.С.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.С.</a:t>
            </a:r>
          </a:p>
        </p:txBody>
      </p:sp>
      <p:pic>
        <p:nvPicPr>
          <p:cNvPr id="8196" name="Picture 5" descr="Бесседочка для ждуших ВЧ 44980 Сергеевка Приморского края - Страница 4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3240360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476672"/>
            <a:ext cx="7671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МОУ «Марисолинская средняя общеобразовательная школа»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1916832"/>
            <a:ext cx="3528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Тайна </a:t>
            </a:r>
            <a:endParaRPr lang="ru-RU" sz="6000" b="1" dirty="0" smtClean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иконы 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504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330700" cy="5818187"/>
          </a:xfrm>
        </p:spPr>
        <p:txBody>
          <a:bodyPr/>
          <a:lstStyle/>
          <a:p>
            <a:pPr algn="just"/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протяжении многих лет образ Божией Матери «</a:t>
            </a:r>
            <a:r>
              <a:rPr lang="ru-RU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Неупиваемая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Чаша», находящийся в Высоцком монастыре, достойно почитается православным народом как чудотворный. Перед этой иконой молятся об исцелении в основном от алкоголизма и наркомании.</a:t>
            </a:r>
          </a:p>
        </p:txBody>
      </p:sp>
      <p:pic>
        <p:nvPicPr>
          <p:cNvPr id="24580" name="Picture 4" descr="Рагузов 00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715008" y="2928934"/>
            <a:ext cx="2546310" cy="330835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83" name="WordArt 7"/>
          <p:cNvSpPr>
            <a:spLocks noChangeArrowheads="1" noChangeShapeType="1" noTextEdit="1"/>
          </p:cNvSpPr>
          <p:nvPr/>
        </p:nvSpPr>
        <p:spPr bwMode="auto">
          <a:xfrm>
            <a:off x="611560" y="333375"/>
            <a:ext cx="7272808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 smtClean="0">
                <a:ln w="9525">
                  <a:solidFill>
                    <a:srgbClr val="0033CC"/>
                  </a:solidFill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Чудотворные иконы: Икона Божией Матери</a:t>
            </a:r>
          </a:p>
          <a:p>
            <a:pPr algn="ctr"/>
            <a:r>
              <a:rPr lang="ru-RU" sz="2400" b="1" kern="10" dirty="0" smtClean="0">
                <a:ln w="9525">
                  <a:solidFill>
                    <a:srgbClr val="0033CC"/>
                  </a:solidFill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kern="10" dirty="0" err="1" smtClean="0">
                <a:ln w="9525">
                  <a:solidFill>
                    <a:srgbClr val="0033CC"/>
                  </a:solidFill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Неупиваемая</a:t>
            </a:r>
            <a:r>
              <a:rPr lang="ru-RU" sz="2400" b="1" kern="10" dirty="0" smtClean="0">
                <a:ln w="9525">
                  <a:solidFill>
                    <a:srgbClr val="0033CC"/>
                  </a:solidFill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 Чаша»</a:t>
            </a:r>
            <a:endParaRPr lang="ru-RU" sz="2400" b="1" kern="10" dirty="0">
              <a:ln w="9525">
                <a:solidFill>
                  <a:srgbClr val="0033CC"/>
                </a:solidFill>
                <a:round/>
                <a:headEnd/>
                <a:tailEnd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45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20713"/>
            <a:ext cx="5076056" cy="5832475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2200" dirty="0"/>
              <a:t>    </a:t>
            </a:r>
            <a:endParaRPr lang="ru-RU" sz="2200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200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ru-RU" sz="2200" dirty="0" smtClean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ru-RU" sz="2400" dirty="0" smtClean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этой иконе изображена Пресвятая Богородица, пронзенная семью стрелами, от чего икона получила название свое – «</a:t>
            </a:r>
            <a:r>
              <a:rPr lang="ru-RU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Семистрельная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 Семь мечей, символизируют полноту печали и сердечной боли, которые были перенесены на земле Пресвятой Девой Марией. Икона почитается чудотворной. Ей молятся об умягчении сердец тех, кто приближается к вам со злыми, завистливыми помыслами, о защите от врагов и недоброжелателей. Когда молятся пред нею за врагов, то смягчают их враждебные отношения, уступая чувству милосердия.</a:t>
            </a:r>
          </a:p>
        </p:txBody>
      </p:sp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1115617" y="549275"/>
            <a:ext cx="7272808" cy="776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 smtClean="0">
                <a:ln w="9525">
                  <a:solidFill>
                    <a:srgbClr val="0033CC"/>
                  </a:solidFill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Чудотворные иконы: Икона </a:t>
            </a:r>
            <a:r>
              <a:rPr lang="ru-RU" sz="2400" b="1" kern="10" dirty="0">
                <a:ln w="9525">
                  <a:solidFill>
                    <a:srgbClr val="0033CC"/>
                  </a:solidFill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Божией Матери</a:t>
            </a:r>
          </a:p>
          <a:p>
            <a:pPr algn="ctr"/>
            <a:r>
              <a:rPr lang="ru-RU" sz="2400" b="1" kern="10" dirty="0">
                <a:ln w="9525">
                  <a:solidFill>
                    <a:srgbClr val="0033CC"/>
                  </a:solidFill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400" b="1" kern="10" dirty="0" err="1">
                <a:ln w="9525">
                  <a:solidFill>
                    <a:srgbClr val="0033CC"/>
                  </a:solidFill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Семистрельная</a:t>
            </a:r>
            <a:r>
              <a:rPr lang="ru-RU" sz="2400" b="1" kern="10" dirty="0">
                <a:ln w="9525">
                  <a:solidFill>
                    <a:srgbClr val="0033CC"/>
                  </a:solidFill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"</a:t>
            </a:r>
          </a:p>
        </p:txBody>
      </p:sp>
      <p:pic>
        <p:nvPicPr>
          <p:cNvPr id="27653" name="Picture 5" descr="Рагузов 00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786446" y="2714620"/>
            <a:ext cx="2632063" cy="3240526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6621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196974"/>
            <a:ext cx="4681538" cy="525636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dirty="0"/>
              <a:t>   </a:t>
            </a:r>
            <a:endParaRPr lang="ru-RU" sz="2800" dirty="0" smtClean="0"/>
          </a:p>
          <a:p>
            <a:pPr>
              <a:lnSpc>
                <a:spcPct val="90000"/>
              </a:lnSpc>
              <a:buFontTx/>
              <a:buNone/>
            </a:pPr>
            <a:endParaRPr lang="ru-RU" sz="2800" b="1" dirty="0">
              <a:solidFill>
                <a:srgbClr val="993300"/>
              </a:solidFill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икона одна из самых почитаемых в России. Не раз она спасала от нашествия врагов. Народная молва приписывает ей благодать исцеления от слепоты и болезней глаз. Ею благословляют при вступлении в брак</a:t>
            </a:r>
          </a:p>
        </p:txBody>
      </p:sp>
      <p:sp>
        <p:nvSpPr>
          <p:cNvPr id="33796" name="WordArt 4"/>
          <p:cNvSpPr>
            <a:spLocks noChangeArrowheads="1" noChangeShapeType="1" noTextEdit="1"/>
          </p:cNvSpPr>
          <p:nvPr/>
        </p:nvSpPr>
        <p:spPr bwMode="auto">
          <a:xfrm>
            <a:off x="1043607" y="404664"/>
            <a:ext cx="7344817" cy="7159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77"/>
              </a:avLst>
            </a:prstTxWarp>
          </a:bodyPr>
          <a:lstStyle/>
          <a:p>
            <a:pPr algn="ctr"/>
            <a:r>
              <a:rPr lang="ru-RU" sz="2400" b="1" kern="10" dirty="0" smtClean="0">
                <a:ln w="9525">
                  <a:solidFill>
                    <a:srgbClr val="0033CC"/>
                  </a:solidFill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Чудотворная икона: Казанская </a:t>
            </a:r>
            <a:r>
              <a:rPr lang="ru-RU" sz="2400" b="1" kern="10" dirty="0">
                <a:ln w="9525">
                  <a:solidFill>
                    <a:srgbClr val="0033CC"/>
                  </a:solidFill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икона Божией Матери</a:t>
            </a:r>
          </a:p>
        </p:txBody>
      </p:sp>
      <p:pic>
        <p:nvPicPr>
          <p:cNvPr id="6" name="Picture 4" descr="Бесседочка для ждуших ВЧ 44980 Сергеевка Приморского края - Страница 44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60" y="2857496"/>
            <a:ext cx="2200656" cy="2859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8935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Христиане не молятся иконе. Они молятся перед 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иконой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372" y="2571744"/>
            <a:ext cx="4534794" cy="35900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2636912"/>
            <a:ext cx="38271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Икона призывает стать лучше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130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1571625" y="1643063"/>
            <a:ext cx="757237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dirty="0"/>
          </a:p>
          <a:p>
            <a:pPr>
              <a:buFont typeface="Arial" charset="0"/>
              <a:buChar char="•"/>
            </a:pPr>
            <a:endParaRPr lang="ru-RU" dirty="0"/>
          </a:p>
          <a:p>
            <a:pPr>
              <a:buFont typeface="Arial" charset="0"/>
              <a:buChar char="•"/>
            </a:pPr>
            <a:endParaRPr lang="ru-RU" dirty="0"/>
          </a:p>
          <a:p>
            <a:pPr>
              <a:buFont typeface="Arial" charset="0"/>
              <a:buChar char="•"/>
            </a:pPr>
            <a:endParaRPr lang="ru-RU" dirty="0"/>
          </a:p>
          <a:p>
            <a:pPr>
              <a:buFont typeface="Arial" charset="0"/>
              <a:buChar char="•"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988840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smtClean="0"/>
              <a:t>www.aquarium.ru/misc/icons/index.html</a:t>
            </a:r>
            <a:endParaRPr lang="ru-RU" dirty="0" smtClean="0"/>
          </a:p>
          <a:p>
            <a:r>
              <a:rPr lang="en-US" dirty="0"/>
              <a:t>http://wiki.pskovedu.ru/index.php</a:t>
            </a:r>
            <a:r>
              <a:rPr lang="en-US" dirty="0" smtClean="0"/>
              <a:t>/</a:t>
            </a:r>
            <a:endParaRPr lang="ru-RU" dirty="0" smtClean="0"/>
          </a:p>
          <a:p>
            <a:r>
              <a:rPr lang="en-US" dirty="0"/>
              <a:t>http://</a:t>
            </a:r>
            <a:r>
              <a:rPr lang="en-US" dirty="0" smtClean="0"/>
              <a:t>sh2.moy.su/load/</a:t>
            </a:r>
            <a:endParaRPr lang="ru-RU" dirty="0" smtClean="0"/>
          </a:p>
          <a:p>
            <a:r>
              <a:rPr lang="en-US" dirty="0"/>
              <a:t>http://www.portal-slovo.ru/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338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582341"/>
            <a:ext cx="79208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Расширить знания о православных иконах</a:t>
            </a:r>
          </a:p>
          <a:p>
            <a:pPr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Выяснить есть ли иконы в семье одноклассников;</a:t>
            </a:r>
          </a:p>
          <a:p>
            <a:pPr marL="342900" lvl="0" indent="-342900"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толкование  понятия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«икона»;</a:t>
            </a:r>
          </a:p>
          <a:p>
            <a:pPr marL="342900" lvl="0" indent="-342900"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Изучить историю появления икон;</a:t>
            </a:r>
          </a:p>
          <a:p>
            <a:pPr marL="342900" lvl="0" indent="-342900"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Узнать, что такое чудотворная икона;</a:t>
            </a:r>
          </a:p>
          <a:p>
            <a:pPr marL="342900" lvl="0" indent="-342900"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Узнать,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когда появилась традиция поклонения иконе на Руси;</a:t>
            </a:r>
          </a:p>
          <a:p>
            <a:pPr marL="342900" lvl="0" indent="-342900"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Выяснить какую роль играют иконы;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Изучить источники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данной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теме.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911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66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9219" name="Прямоугольник 3"/>
          <p:cNvSpPr>
            <a:spLocks noChangeArrowheads="1"/>
          </p:cNvSpPr>
          <p:nvPr/>
        </p:nvSpPr>
        <p:spPr bwMode="auto">
          <a:xfrm>
            <a:off x="1285875" y="1000125"/>
            <a:ext cx="7358063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православные иконы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функции) иконы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Методы исследования:  </a:t>
            </a:r>
          </a:p>
          <a:p>
            <a:pPr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charset="0"/>
              <a:buChar char="•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Опрос</a:t>
            </a:r>
          </a:p>
          <a:p>
            <a:pPr marL="342900" indent="-342900">
              <a:buFont typeface="Arial" charset="0"/>
              <a:buChar char="•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Анализ полученных данных </a:t>
            </a:r>
          </a:p>
          <a:p>
            <a:pPr marL="342900" indent="-342900">
              <a:buFont typeface="Arial" charset="0"/>
              <a:buChar char="•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Изучение литературы,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интернет-ресурсов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charset="0"/>
              <a:buChar char="•"/>
              <a:defRPr/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804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251521" y="0"/>
            <a:ext cx="867816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такое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икона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Слово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«икона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в переводе с греческого языка означает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«образ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 Библия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говорит, что каждый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человек – это образ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Божий.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Иконой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называется изображение Бога, Божией Матери, ангелов или святых угодников.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1" name="Picture 6" descr="Gallery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68" y="3214686"/>
            <a:ext cx="2214563" cy="272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Прямоугольник 7"/>
          <p:cNvSpPr>
            <a:spLocks noChangeArrowheads="1"/>
          </p:cNvSpPr>
          <p:nvPr/>
        </p:nvSpPr>
        <p:spPr bwMode="auto">
          <a:xfrm>
            <a:off x="3000364" y="6215082"/>
            <a:ext cx="378618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Икона Св. Сергий 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Радонежский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200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00100" y="2285992"/>
            <a:ext cx="7215238" cy="39433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Главная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функция иконы -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молитвенная.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Икона может вызывать в человеке эстетическое чувство прекрасного, но главное, к чему она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призвана - это вдохновлять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человека молиться Богу в уверенности, что Он близок, что Он слышит молитву, что Он готов прийти на помощь и исполнить прошение.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Зачем нужна икона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534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42976" y="1556792"/>
            <a:ext cx="7215238" cy="4158224"/>
          </a:xfrm>
        </p:spPr>
        <p:txBody>
          <a:bodyPr>
            <a:normAutofit/>
          </a:bodyPr>
          <a:lstStyle/>
          <a:p>
            <a:pPr algn="just">
              <a:spcAft>
                <a:spcPts val="1000"/>
              </a:spcAft>
            </a:pPr>
            <a:endParaRPr lang="ru-RU" sz="2600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sz="26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Икона  </a:t>
            </a:r>
            <a:r>
              <a:rPr lang="ru-RU" sz="2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играет роль </a:t>
            </a:r>
            <a:r>
              <a:rPr lang="ru-RU" sz="26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посредника</a:t>
            </a:r>
            <a:r>
              <a:rPr lang="ru-RU" sz="2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: икона — место встречи человека и Бога. Большинство верующих воспринимают икону как образно выраженную молитву. Она содействует обращению к Богу и может без слов сделать более близкими такие понятия, как истинность и духовность.</a:t>
            </a:r>
            <a:endParaRPr lang="ru-RU" sz="26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Зачем нужна икона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081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0034" y="1857364"/>
            <a:ext cx="8178132" cy="4517694"/>
          </a:xfrm>
        </p:spPr>
        <p:txBody>
          <a:bodyPr>
            <a:normAutofit/>
          </a:bodyPr>
          <a:lstStyle/>
          <a:p>
            <a:pPr indent="0" algn="just" fontAlgn="base">
              <a:spcBef>
                <a:spcPts val="375"/>
              </a:spcBef>
              <a:spcAft>
                <a:spcPts val="375"/>
              </a:spcAft>
              <a:buNone/>
            </a:pPr>
            <a:endParaRPr lang="ru-RU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0" algn="just" fontAlgn="base">
              <a:spcBef>
                <a:spcPts val="375"/>
              </a:spcBef>
              <a:spcAft>
                <a:spcPts val="375"/>
              </a:spcAft>
              <a:buNone/>
            </a:pPr>
            <a:r>
              <a:rPr lang="ru-RU" b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Вероучительная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Times New Roman"/>
              </a:rPr>
              <a:t>: икона призвана учить, наравне со словесным образом. В иконах христианская церковь выражает свое учение и основные религиозные догматы, демонстрирует духовный опыт святых, посвятивших свою жизнь служению Господу. Икона приглашает людей </a:t>
            </a:r>
            <a:r>
              <a:rPr lang="ru-RU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Times New Roman"/>
              </a:rPr>
              <a:t>к подражанию жизни </a:t>
            </a:r>
            <a:r>
              <a:rPr lang="ru-RU" dirty="0" smtClean="0">
                <a:solidFill>
                  <a:srgbClr val="C00000"/>
                </a:solidFill>
                <a:latin typeface="Times New Roman"/>
                <a:ea typeface="Times New Roman"/>
              </a:rPr>
              <a:t>святых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Times New Roman"/>
              </a:rPr>
              <a:t>,</a:t>
            </a:r>
            <a:r>
              <a:rPr lang="ru-RU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Times New Roman"/>
              </a:rPr>
              <a:t>в которой главное не </a:t>
            </a:r>
            <a:r>
              <a:rPr lang="ru-RU" b="1" dirty="0" err="1">
                <a:solidFill>
                  <a:srgbClr val="C00000"/>
                </a:solidFill>
                <a:latin typeface="Times New Roman"/>
                <a:ea typeface="Times New Roman"/>
              </a:rPr>
              <a:t>самоугождение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</a:rPr>
              <a:t>, а любовь к людям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Times New Roman"/>
              </a:rPr>
              <a:t>.</a:t>
            </a:r>
            <a:endParaRPr lang="ru-RU" sz="2000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Зачем нужна икона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212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28728" y="2143116"/>
            <a:ext cx="7072362" cy="4301670"/>
          </a:xfrm>
        </p:spPr>
        <p:txBody>
          <a:bodyPr/>
          <a:lstStyle/>
          <a:p>
            <a:endParaRPr lang="ru-RU" dirty="0" smtClean="0">
              <a:latin typeface="Times New Roman"/>
            </a:endParaRPr>
          </a:p>
          <a:p>
            <a:endParaRPr lang="ru-RU" dirty="0">
              <a:latin typeface="Times New Roman"/>
            </a:endParaRPr>
          </a:p>
          <a:p>
            <a:endParaRPr lang="ru-RU" dirty="0" smtClean="0">
              <a:latin typeface="Times New Roman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Times New Roman"/>
              </a:rPr>
              <a:t>Икона </a:t>
            </a:r>
            <a:r>
              <a:rPr lang="ru-RU" dirty="0">
                <a:solidFill>
                  <a:srgbClr val="C00000"/>
                </a:solidFill>
                <a:latin typeface="Times New Roman"/>
              </a:rPr>
              <a:t>может вызывать в человеке </a:t>
            </a:r>
            <a:r>
              <a:rPr lang="ru-RU" dirty="0">
                <a:solidFill>
                  <a:srgbClr val="C00000"/>
                </a:solidFill>
                <a:latin typeface="Calibri"/>
                <a:cs typeface="Times New Roman"/>
              </a:rPr>
              <a:t>и </a:t>
            </a:r>
            <a:r>
              <a:rPr lang="ru-RU" dirty="0">
                <a:solidFill>
                  <a:srgbClr val="C00000"/>
                </a:solidFill>
                <a:latin typeface="Times New Roman"/>
              </a:rPr>
              <a:t>эстетическое чувство прекрасного и в этом смысле её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</a:rPr>
              <a:t> можно рассматривать как часть искусства,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которая</a:t>
            </a:r>
            <a:r>
              <a:rPr lang="ru-RU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</a:rPr>
              <a:t>выполняет 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</a:rPr>
              <a:t>эстетическую 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</a:rPr>
              <a:t>функцию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Зачем нужна икона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016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0" y="2675466"/>
            <a:ext cx="3708400" cy="392188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Чудотворная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роль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икон: в связи с иконами отмечалось множество чудес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Зачем нужна икона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2533924"/>
            <a:ext cx="3281588" cy="3796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974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523</Words>
  <Application>Microsoft Office PowerPoint</Application>
  <PresentationFormat>Экран (4:3)</PresentationFormat>
  <Paragraphs>76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             </vt:lpstr>
      <vt:lpstr>Слайд 2</vt:lpstr>
      <vt:lpstr>Слайд 3</vt:lpstr>
      <vt:lpstr>Слайд 4</vt:lpstr>
      <vt:lpstr>Зачем нужна икона</vt:lpstr>
      <vt:lpstr>Зачем нужна икона</vt:lpstr>
      <vt:lpstr>Зачем нужна икона</vt:lpstr>
      <vt:lpstr>Зачем нужна икона</vt:lpstr>
      <vt:lpstr>Зачем нужна икона</vt:lpstr>
      <vt:lpstr>     На протяжении многих лет образ Божией Матери «Неупиваемая Чаша», находящийся в Высоцком монастыре, достойно почитается православным народом как чудотворный. Перед этой иконой молятся об исцелении в основном от алкоголизма и наркомании.</vt:lpstr>
      <vt:lpstr>Слайд 11</vt:lpstr>
      <vt:lpstr>Слайд 12</vt:lpstr>
      <vt:lpstr>Христиане не молятся иконе. Они молятся перед иконой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Марисолинская СОШ</cp:lastModifiedBy>
  <cp:revision>27</cp:revision>
  <dcterms:created xsi:type="dcterms:W3CDTF">2017-03-18T07:52:34Z</dcterms:created>
  <dcterms:modified xsi:type="dcterms:W3CDTF">2019-01-08T14:49:05Z</dcterms:modified>
</cp:coreProperties>
</file>