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1" r:id="rId4"/>
    <p:sldId id="264" r:id="rId5"/>
    <p:sldId id="262" r:id="rId6"/>
    <p:sldId id="260" r:id="rId7"/>
    <p:sldId id="265" r:id="rId8"/>
    <p:sldId id="267" r:id="rId9"/>
    <p:sldId id="266" r:id="rId10"/>
    <p:sldId id="259" r:id="rId11"/>
    <p:sldId id="258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3" name="Picture 4" descr="https://img-fotki.yandex.ru/get/195518/27156178.223/0_1ab8e3_ca77ad2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0" y="3048000"/>
            <a:ext cx="9144000" cy="4525963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6000" dirty="0" smtClean="0"/>
              <a:t>Учебник: стр. 9, упр. 16</a:t>
            </a:r>
          </a:p>
        </p:txBody>
      </p:sp>
      <p:pic>
        <p:nvPicPr>
          <p:cNvPr id="8196" name="Picture 2" descr="http://4.bp.blogspot.com/-aWE5lEWbjoE/VDbRHk0dbdI/AAAAAAAAEBo/xps4KAWesfc/s1600/%D0%B4%D0%BE%D0%BC%2B%D0%B7%D0%B0%D0%B4%D0%B0%D0%BD%D0%B8%D0%B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752600" y="1371600"/>
            <a:ext cx="9677400" cy="5486400"/>
          </a:xfrm>
        </p:spPr>
        <p:txBody>
          <a:bodyPr/>
          <a:lstStyle/>
          <a:p>
            <a:r>
              <a:rPr lang="ru-RU" sz="3600" b="1" smtClean="0">
                <a:latin typeface="Arial" charset="0"/>
                <a:cs typeface="Arial" charset="0"/>
              </a:rPr>
              <a:t>Сегодня я узнал…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Было трудно…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Я понял, что…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Я научился…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Я смог…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Было интересно узнать, что…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Меня удивило…</a:t>
            </a:r>
          </a:p>
          <a:p>
            <a:r>
              <a:rPr lang="ru-RU" sz="3600" b="1" smtClean="0">
                <a:latin typeface="Arial" charset="0"/>
                <a:cs typeface="Arial" charset="0"/>
              </a:rPr>
              <a:t>Мне захотелось…</a:t>
            </a:r>
          </a:p>
          <a:p>
            <a:endParaRPr lang="ru-RU" sz="72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ds04.infourok.ru/uploads/ex/082c/00021783-f9d61e80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тиц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s://pp.userapi.com/c840025/v840025916/3fb0b/510Dti7sDX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	Тема урока: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4800" b="1" dirty="0" smtClean="0">
                <a:latin typeface="Arial" charset="0"/>
                <a:cs typeface="Arial" charset="0"/>
              </a:rPr>
              <a:t>  «Возрастание и убывание»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user\Desktop\Безымянный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Безымянный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3999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Безымянный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19400"/>
            <a:ext cx="91440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Безымянный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514600"/>
            <a:ext cx="9143999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41</Words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10</cp:revision>
  <dcterms:created xsi:type="dcterms:W3CDTF">2018-01-26T08:50:09Z</dcterms:created>
  <dcterms:modified xsi:type="dcterms:W3CDTF">2018-01-29T12:37:19Z</dcterms:modified>
</cp:coreProperties>
</file>