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61" r:id="rId4"/>
    <p:sldId id="262" r:id="rId5"/>
    <p:sldId id="263" r:id="rId6"/>
    <p:sldId id="257" r:id="rId7"/>
    <p:sldId id="258" r:id="rId8"/>
    <p:sldId id="264" r:id="rId9"/>
    <p:sldId id="273" r:id="rId10"/>
    <p:sldId id="274" r:id="rId11"/>
    <p:sldId id="275" r:id="rId12"/>
    <p:sldId id="272" r:id="rId13"/>
    <p:sldId id="265" r:id="rId14"/>
    <p:sldId id="276" r:id="rId15"/>
    <p:sldId id="271" r:id="rId16"/>
    <p:sldId id="277" r:id="rId17"/>
    <p:sldId id="270" r:id="rId18"/>
    <p:sldId id="278" r:id="rId19"/>
    <p:sldId id="269" r:id="rId20"/>
    <p:sldId id="268" r:id="rId21"/>
    <p:sldId id="279" r:id="rId22"/>
    <p:sldId id="267" r:id="rId23"/>
    <p:sldId id="259" r:id="rId24"/>
    <p:sldId id="260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00"/>
    <a:srgbClr val="006699"/>
    <a:srgbClr val="009900"/>
    <a:srgbClr val="FFFF99"/>
    <a:srgbClr val="FF5050"/>
    <a:srgbClr val="B0BD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8" d="100"/>
          <a:sy n="48" d="100"/>
        </p:scale>
        <p:origin x="-114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1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3" name="Picture 4" descr="https://img-fotki.yandex.ru/get/195518/27156178.223/0_1ab8e3_ca77ad2b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Безымянный8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19400"/>
            <a:ext cx="9144000" cy="3219450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4191000" y="4267200"/>
            <a:ext cx="1371600" cy="1066800"/>
          </a:xfrm>
          <a:prstGeom prst="line">
            <a:avLst/>
          </a:prstGeom>
          <a:ln w="1270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Безымянный8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62200"/>
            <a:ext cx="9118382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Безымянный8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62200"/>
            <a:ext cx="9118382" cy="2590800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0" y="4191000"/>
            <a:ext cx="1600200" cy="1588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810000" y="4191000"/>
            <a:ext cx="685800" cy="1588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752600" y="4191000"/>
            <a:ext cx="533400" cy="1588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Безымянный8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557" y="1905000"/>
            <a:ext cx="9171557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Безымянный8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00"/>
            <a:ext cx="9171557" cy="39624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438400" y="3200400"/>
            <a:ext cx="2057400" cy="2362200"/>
          </a:xfrm>
          <a:prstGeom prst="roundRect">
            <a:avLst/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8200" y="3200400"/>
            <a:ext cx="2057400" cy="2362200"/>
          </a:xfrm>
          <a:prstGeom prst="roundRect">
            <a:avLst/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Безымянный8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9144000" cy="4452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Безымянный8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9144000" cy="445293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2895600"/>
            <a:ext cx="76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0" y="28956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2895600"/>
            <a:ext cx="76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19600" y="2895600"/>
            <a:ext cx="76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Безымянный8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95400"/>
            <a:ext cx="91440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Безымянный8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95400"/>
            <a:ext cx="9144000" cy="5105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67200" y="40386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БЕРЁЗЫ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91000" y="28956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ДЕРЕВЬЯ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Безымянный8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24" y="0"/>
            <a:ext cx="9100476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обные уроки\Безымянный7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381000" y="3657600"/>
            <a:ext cx="3429000" cy="3200400"/>
          </a:xfrm>
          <a:prstGeom prst="ellipse">
            <a:avLst/>
          </a:prstGeom>
          <a:noFill/>
          <a:ln w="101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85800" y="4724400"/>
            <a:ext cx="762000" cy="990600"/>
          </a:xfrm>
          <a:prstGeom prst="ellipse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905000" y="4114800"/>
            <a:ext cx="914400" cy="1295400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209800" y="5715000"/>
            <a:ext cx="609600" cy="609600"/>
          </a:xfrm>
          <a:prstGeom prst="ellipse">
            <a:avLst/>
          </a:prstGeom>
          <a:solidFill>
            <a:srgbClr val="0066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105400" y="3657600"/>
            <a:ext cx="3429000" cy="3200400"/>
          </a:xfrm>
          <a:prstGeom prst="ellipse">
            <a:avLst/>
          </a:prstGeom>
          <a:noFill/>
          <a:ln w="101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86400" y="4572000"/>
            <a:ext cx="457200" cy="1219200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096000" y="5486400"/>
            <a:ext cx="990600" cy="685800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629400" y="4419600"/>
            <a:ext cx="457200" cy="60960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467600" y="4495800"/>
            <a:ext cx="533400" cy="1295400"/>
          </a:xfrm>
          <a:prstGeom prst="rect">
            <a:avLst/>
          </a:prstGeom>
          <a:solidFill>
            <a:srgbClr val="0066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 flipH="1">
            <a:off x="3962400" y="6019800"/>
            <a:ext cx="1066800" cy="609600"/>
          </a:xfrm>
          <a:prstGeom prst="parallelogram">
            <a:avLst/>
          </a:prstGeom>
          <a:solidFill>
            <a:srgbClr val="0066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038600" y="3581400"/>
            <a:ext cx="990600" cy="914400"/>
          </a:xfrm>
          <a:prstGeom prst="triangle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>
            <a:off x="4191000" y="4648200"/>
            <a:ext cx="609600" cy="1143000"/>
          </a:xfrm>
          <a:prstGeom prst="rtTriangl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8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9144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8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9144000" cy="4572000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3467100" y="4076700"/>
            <a:ext cx="2286000" cy="1295400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8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838200"/>
            <a:ext cx="91440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828800" y="1981200"/>
            <a:ext cx="9677400" cy="5486400"/>
          </a:xfrm>
        </p:spPr>
        <p:txBody>
          <a:bodyPr/>
          <a:lstStyle/>
          <a:p>
            <a:r>
              <a:rPr lang="ru-RU" sz="3600" b="1" dirty="0" smtClean="0">
                <a:latin typeface="Arial" charset="0"/>
                <a:cs typeface="Arial" charset="0"/>
              </a:rPr>
              <a:t>Сегодня я узнал…</a:t>
            </a:r>
          </a:p>
          <a:p>
            <a:r>
              <a:rPr lang="ru-RU" sz="3600" b="1" dirty="0" smtClean="0">
                <a:latin typeface="Arial" charset="0"/>
                <a:cs typeface="Arial" charset="0"/>
              </a:rPr>
              <a:t>Было трудно…</a:t>
            </a:r>
          </a:p>
          <a:p>
            <a:r>
              <a:rPr lang="ru-RU" sz="3600" b="1" dirty="0" smtClean="0">
                <a:latin typeface="Arial" charset="0"/>
                <a:cs typeface="Arial" charset="0"/>
              </a:rPr>
              <a:t>Я понял, что…</a:t>
            </a:r>
          </a:p>
          <a:p>
            <a:r>
              <a:rPr lang="ru-RU" sz="3600" b="1" dirty="0" smtClean="0">
                <a:latin typeface="Arial" charset="0"/>
                <a:cs typeface="Arial" charset="0"/>
              </a:rPr>
              <a:t>Я научился…</a:t>
            </a:r>
          </a:p>
          <a:p>
            <a:r>
              <a:rPr lang="ru-RU" sz="3600" b="1" dirty="0" smtClean="0">
                <a:latin typeface="Arial" charset="0"/>
                <a:cs typeface="Arial" charset="0"/>
              </a:rPr>
              <a:t>Мне захотелось…</a:t>
            </a:r>
          </a:p>
          <a:p>
            <a:endParaRPr lang="ru-RU" sz="72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https://ds04.infourok.ru/uploads/ex/082c/00021783-f9d61e80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yourtutor.info/wp-content/uploads/2012/04/peresechenie-mnozhestv-na-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yourtutor.info/wp-content/uploads/2012/04/obedinenie-mnozhestv-na-k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myslide.ru/documents_3/6eb89b38396fa867d6fe777fe4f079ff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447800" y="2332038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7200" b="1" smtClean="0">
                <a:latin typeface="Arial" charset="0"/>
                <a:cs typeface="Arial" charset="0"/>
              </a:rPr>
              <a:t>Тема урока</a:t>
            </a:r>
          </a:p>
        </p:txBody>
      </p:sp>
      <p:pic>
        <p:nvPicPr>
          <p:cNvPr id="5124" name="Picture 4" descr="http://fotomelia.com/wp-content/uploads/edd/2015/02/interr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600200"/>
            <a:ext cx="2690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25962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		Тема урока:</a:t>
            </a:r>
          </a:p>
          <a:p>
            <a:pPr algn="ctr">
              <a:buFont typeface="Arial" charset="0"/>
              <a:buNone/>
            </a:pPr>
            <a:r>
              <a:rPr lang="ru-RU" sz="4800" b="1" dirty="0" smtClean="0">
                <a:latin typeface="Arial" charset="0"/>
                <a:cs typeface="Arial" charset="0"/>
              </a:rPr>
              <a:t> </a:t>
            </a:r>
            <a:r>
              <a:rPr lang="ru-RU" sz="5400" b="1" dirty="0" smtClean="0">
                <a:latin typeface="Arial" charset="0"/>
                <a:cs typeface="Arial" charset="0"/>
              </a:rPr>
              <a:t>Повторение темы «Множество»</a:t>
            </a:r>
            <a:endParaRPr lang="ru-RU" sz="48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Безымянный8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19400"/>
            <a:ext cx="9144000" cy="321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Безымянный8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67000"/>
            <a:ext cx="9144000" cy="3219450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3048000" y="4114800"/>
            <a:ext cx="1371600" cy="1066800"/>
          </a:xfrm>
          <a:prstGeom prst="line">
            <a:avLst/>
          </a:prstGeom>
          <a:ln w="1270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26</Words>
  <PresentationFormat>Экран (4:3)</PresentationFormat>
  <Paragraphs>14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user</cp:lastModifiedBy>
  <cp:revision>14</cp:revision>
  <dcterms:created xsi:type="dcterms:W3CDTF">2018-03-13T15:54:29Z</dcterms:created>
  <dcterms:modified xsi:type="dcterms:W3CDTF">2018-03-19T12:40:11Z</dcterms:modified>
</cp:coreProperties>
</file>