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4" r:id="rId13"/>
    <p:sldId id="267" r:id="rId14"/>
    <p:sldId id="268" r:id="rId15"/>
    <p:sldId id="269" r:id="rId16"/>
    <p:sldId id="270" r:id="rId17"/>
    <p:sldId id="272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800080"/>
    <a:srgbClr val="FF0066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624" y="8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A19F0-C31B-4F5A-BF83-E1959843FBC7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0C62807-50FB-4C60-9D22-4531BE666DAD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3732F48E-7159-425F-983A-83DD43BA10E4}" type="parTrans" cxnId="{82EC54FD-BF24-482E-BCB0-7F7FBC650DE1}">
      <dgm:prSet/>
      <dgm:spPr/>
      <dgm:t>
        <a:bodyPr/>
        <a:lstStyle/>
        <a:p>
          <a:endParaRPr lang="ru-RU"/>
        </a:p>
      </dgm:t>
    </dgm:pt>
    <dgm:pt modelId="{A3569FFA-9EDD-4F2A-87E6-B4385128096D}" type="sibTrans" cxnId="{82EC54FD-BF24-482E-BCB0-7F7FBC650DE1}">
      <dgm:prSet/>
      <dgm:spPr/>
      <dgm:t>
        <a:bodyPr/>
        <a:lstStyle/>
        <a:p>
          <a:endParaRPr lang="ru-RU"/>
        </a:p>
      </dgm:t>
    </dgm:pt>
    <dgm:pt modelId="{DDC6CE25-05C1-4BA8-8091-22DF09935E17}">
      <dgm:prSet phldrT="[Текст]"/>
      <dgm:spPr/>
      <dgm:t>
        <a:bodyPr/>
        <a:lstStyle/>
        <a:p>
          <a:r>
            <a:rPr lang="ru-RU" dirty="0" smtClean="0"/>
            <a:t>ОБРАЗОВАТЕЛЬНЫЕ</a:t>
          </a:r>
          <a:endParaRPr lang="ru-RU" dirty="0"/>
        </a:p>
      </dgm:t>
    </dgm:pt>
    <dgm:pt modelId="{E4C0D409-E506-468B-AECC-AB2C8FD10657}" type="parTrans" cxnId="{B0678D5E-A488-42DB-8868-3DF2F2448EDE}">
      <dgm:prSet/>
      <dgm:spPr/>
      <dgm:t>
        <a:bodyPr/>
        <a:lstStyle/>
        <a:p>
          <a:endParaRPr lang="ru-RU"/>
        </a:p>
      </dgm:t>
    </dgm:pt>
    <dgm:pt modelId="{0F762754-2B8E-4964-934C-85018831F4E5}" type="sibTrans" cxnId="{B0678D5E-A488-42DB-8868-3DF2F2448EDE}">
      <dgm:prSet/>
      <dgm:spPr/>
      <dgm:t>
        <a:bodyPr/>
        <a:lstStyle/>
        <a:p>
          <a:endParaRPr lang="ru-RU"/>
        </a:p>
      </dgm:t>
    </dgm:pt>
    <dgm:pt modelId="{BCF6E93D-66E1-44E6-880F-C6A2E57AC9C8}">
      <dgm:prSet phldrT="[Текст]"/>
      <dgm:spPr/>
      <dgm:t>
        <a:bodyPr/>
        <a:lstStyle/>
        <a:p>
          <a:r>
            <a:rPr lang="ru-RU" dirty="0" smtClean="0"/>
            <a:t>(научить, дать знания………….)</a:t>
          </a:r>
          <a:endParaRPr lang="ru-RU" dirty="0"/>
        </a:p>
      </dgm:t>
    </dgm:pt>
    <dgm:pt modelId="{99B1968D-86B6-407A-91B8-C6A6CEE5564D}" type="parTrans" cxnId="{D6FDD290-5F62-4A54-8DCD-C96E61E8D1CF}">
      <dgm:prSet/>
      <dgm:spPr/>
      <dgm:t>
        <a:bodyPr/>
        <a:lstStyle/>
        <a:p>
          <a:endParaRPr lang="ru-RU"/>
        </a:p>
      </dgm:t>
    </dgm:pt>
    <dgm:pt modelId="{65E8652E-0E65-4667-BA1E-7B40F175EF36}" type="sibTrans" cxnId="{D6FDD290-5F62-4A54-8DCD-C96E61E8D1CF}">
      <dgm:prSet/>
      <dgm:spPr/>
      <dgm:t>
        <a:bodyPr/>
        <a:lstStyle/>
        <a:p>
          <a:endParaRPr lang="ru-RU"/>
        </a:p>
      </dgm:t>
    </dgm:pt>
    <dgm:pt modelId="{B83D21F1-8BFE-4E0C-AF5D-B519C87BA6F3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B524D0D6-C1E0-4FCA-8914-EC1C39014BAC}" type="parTrans" cxnId="{A001352F-5486-46D8-B67C-E11F809DB4DA}">
      <dgm:prSet/>
      <dgm:spPr/>
      <dgm:t>
        <a:bodyPr/>
        <a:lstStyle/>
        <a:p>
          <a:endParaRPr lang="ru-RU"/>
        </a:p>
      </dgm:t>
    </dgm:pt>
    <dgm:pt modelId="{2D130AA6-B6DD-4DA6-A6F7-D9C73FC7FBED}" type="sibTrans" cxnId="{A001352F-5486-46D8-B67C-E11F809DB4DA}">
      <dgm:prSet/>
      <dgm:spPr/>
      <dgm:t>
        <a:bodyPr/>
        <a:lstStyle/>
        <a:p>
          <a:endParaRPr lang="ru-RU"/>
        </a:p>
      </dgm:t>
    </dgm:pt>
    <dgm:pt modelId="{C5E9DDAC-CF8C-4D6F-9968-6EEF70C3FA43}">
      <dgm:prSet phldrT="[Текст]"/>
      <dgm:spPr/>
      <dgm:t>
        <a:bodyPr/>
        <a:lstStyle/>
        <a:p>
          <a:r>
            <a:rPr lang="ru-RU" dirty="0" smtClean="0"/>
            <a:t>РАЗВИВАЮЩИЕ</a:t>
          </a:r>
          <a:endParaRPr lang="ru-RU" dirty="0"/>
        </a:p>
      </dgm:t>
    </dgm:pt>
    <dgm:pt modelId="{D4C10E3F-9248-4BA3-93B1-B758A7E18D91}" type="parTrans" cxnId="{7630354E-36A0-4B0A-9917-03A6904DE20D}">
      <dgm:prSet/>
      <dgm:spPr/>
      <dgm:t>
        <a:bodyPr/>
        <a:lstStyle/>
        <a:p>
          <a:endParaRPr lang="ru-RU"/>
        </a:p>
      </dgm:t>
    </dgm:pt>
    <dgm:pt modelId="{2E600B86-B30D-4289-AF43-B716F2819452}" type="sibTrans" cxnId="{7630354E-36A0-4B0A-9917-03A6904DE20D}">
      <dgm:prSet/>
      <dgm:spPr/>
      <dgm:t>
        <a:bodyPr/>
        <a:lstStyle/>
        <a:p>
          <a:endParaRPr lang="ru-RU"/>
        </a:p>
      </dgm:t>
    </dgm:pt>
    <dgm:pt modelId="{67DC45A1-40EB-4F77-AA05-5CBEC6579D24}">
      <dgm:prSet phldrT="[Текст]"/>
      <dgm:spPr/>
      <dgm:t>
        <a:bodyPr/>
        <a:lstStyle/>
        <a:p>
          <a:r>
            <a:rPr lang="ru-RU" dirty="0" smtClean="0"/>
            <a:t>(развитие интеллекта,творчества,умение применять………)</a:t>
          </a:r>
          <a:endParaRPr lang="ru-RU" dirty="0"/>
        </a:p>
      </dgm:t>
    </dgm:pt>
    <dgm:pt modelId="{5B71EDEB-869A-4E3E-9DC5-F5AB539976A6}" type="parTrans" cxnId="{7487EEF5-5F12-4DC4-A12A-A1798FA93FC2}">
      <dgm:prSet/>
      <dgm:spPr/>
      <dgm:t>
        <a:bodyPr/>
        <a:lstStyle/>
        <a:p>
          <a:endParaRPr lang="ru-RU"/>
        </a:p>
      </dgm:t>
    </dgm:pt>
    <dgm:pt modelId="{5A2BCA65-0B99-4E38-8EF7-4FDA99F1250F}" type="sibTrans" cxnId="{7487EEF5-5F12-4DC4-A12A-A1798FA93FC2}">
      <dgm:prSet/>
      <dgm:spPr/>
      <dgm:t>
        <a:bodyPr/>
        <a:lstStyle/>
        <a:p>
          <a:endParaRPr lang="ru-RU"/>
        </a:p>
      </dgm:t>
    </dgm:pt>
    <dgm:pt modelId="{EA869E85-D23E-4C6C-AD0A-1B31557A56C3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6A4C9A89-3013-47CA-BAD1-727D9FFC44AC}" type="parTrans" cxnId="{9584E1C8-1B19-48A4-B668-63298EB82E9C}">
      <dgm:prSet/>
      <dgm:spPr/>
      <dgm:t>
        <a:bodyPr/>
        <a:lstStyle/>
        <a:p>
          <a:endParaRPr lang="ru-RU"/>
        </a:p>
      </dgm:t>
    </dgm:pt>
    <dgm:pt modelId="{F17CD418-4789-4F6C-8FFB-16F99A516421}" type="sibTrans" cxnId="{9584E1C8-1B19-48A4-B668-63298EB82E9C}">
      <dgm:prSet/>
      <dgm:spPr/>
      <dgm:t>
        <a:bodyPr/>
        <a:lstStyle/>
        <a:p>
          <a:endParaRPr lang="ru-RU"/>
        </a:p>
      </dgm:t>
    </dgm:pt>
    <dgm:pt modelId="{16252834-CCD6-4AFC-9D94-9D2E48F48444}">
      <dgm:prSet phldrT="[Текст]"/>
      <dgm:spPr/>
      <dgm:t>
        <a:bodyPr/>
        <a:lstStyle/>
        <a:p>
          <a:r>
            <a:rPr lang="ru-RU" dirty="0" smtClean="0"/>
            <a:t>ВОСПИТАТЕЛЬНЫЕ</a:t>
          </a:r>
          <a:endParaRPr lang="ru-RU" dirty="0"/>
        </a:p>
      </dgm:t>
    </dgm:pt>
    <dgm:pt modelId="{67073740-E9A9-417B-B782-4CF227E96E90}" type="parTrans" cxnId="{FEF37808-939F-48CE-85D4-27DB5CD6EDD2}">
      <dgm:prSet/>
      <dgm:spPr/>
      <dgm:t>
        <a:bodyPr/>
        <a:lstStyle/>
        <a:p>
          <a:endParaRPr lang="ru-RU"/>
        </a:p>
      </dgm:t>
    </dgm:pt>
    <dgm:pt modelId="{BDBC5BCD-1399-4813-952F-7B8C1F4F10ED}" type="sibTrans" cxnId="{FEF37808-939F-48CE-85D4-27DB5CD6EDD2}">
      <dgm:prSet/>
      <dgm:spPr/>
      <dgm:t>
        <a:bodyPr/>
        <a:lstStyle/>
        <a:p>
          <a:endParaRPr lang="ru-RU"/>
        </a:p>
      </dgm:t>
    </dgm:pt>
    <dgm:pt modelId="{28B751E5-44A6-4942-A423-479A73680D69}">
      <dgm:prSet phldrT="[Текст]"/>
      <dgm:spPr/>
      <dgm:t>
        <a:bodyPr/>
        <a:lstStyle/>
        <a:p>
          <a:r>
            <a:rPr lang="ru-RU" dirty="0" smtClean="0"/>
            <a:t>(стремление к знаниям, к новому, работа над собой, самообразование…….)</a:t>
          </a:r>
          <a:endParaRPr lang="ru-RU" dirty="0"/>
        </a:p>
      </dgm:t>
    </dgm:pt>
    <dgm:pt modelId="{F24799DF-4206-4DDD-B8F8-DD52EEE8CC85}" type="parTrans" cxnId="{759400F3-4347-4E24-94B5-127CD8A746FA}">
      <dgm:prSet/>
      <dgm:spPr/>
      <dgm:t>
        <a:bodyPr/>
        <a:lstStyle/>
        <a:p>
          <a:endParaRPr lang="ru-RU"/>
        </a:p>
      </dgm:t>
    </dgm:pt>
    <dgm:pt modelId="{AB32601D-BBF3-42EF-9E14-0EC5C818CDF4}" type="sibTrans" cxnId="{759400F3-4347-4E24-94B5-127CD8A746FA}">
      <dgm:prSet/>
      <dgm:spPr/>
      <dgm:t>
        <a:bodyPr/>
        <a:lstStyle/>
        <a:p>
          <a:endParaRPr lang="ru-RU"/>
        </a:p>
      </dgm:t>
    </dgm:pt>
    <dgm:pt modelId="{9E6DD64A-DB84-4809-BB1E-F7CC1256C731}" type="pres">
      <dgm:prSet presAssocID="{32EA19F0-C31B-4F5A-BF83-E1959843FBC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1AFEEB4-0646-489A-9D8B-476114F4B897}" type="pres">
      <dgm:prSet presAssocID="{10C62807-50FB-4C60-9D22-4531BE666DAD}" presName="composite" presStyleCnt="0"/>
      <dgm:spPr/>
    </dgm:pt>
    <dgm:pt modelId="{3BE977ED-BC20-454F-B41C-D9C8C438332B}" type="pres">
      <dgm:prSet presAssocID="{10C62807-50FB-4C60-9D22-4531BE666DAD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77DF09-F886-4989-B165-543DB70C5586}" type="pres">
      <dgm:prSet presAssocID="{10C62807-50FB-4C60-9D22-4531BE666DAD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0B596A-A35F-4A12-BF55-A9B7FFAFB9A3}" type="pres">
      <dgm:prSet presAssocID="{A3569FFA-9EDD-4F2A-87E6-B4385128096D}" presName="sp" presStyleCnt="0"/>
      <dgm:spPr/>
    </dgm:pt>
    <dgm:pt modelId="{15D565C0-B5FD-47F8-ABB8-D8F43FD2D4FC}" type="pres">
      <dgm:prSet presAssocID="{B83D21F1-8BFE-4E0C-AF5D-B519C87BA6F3}" presName="composite" presStyleCnt="0"/>
      <dgm:spPr/>
    </dgm:pt>
    <dgm:pt modelId="{2CAD3A22-AFE5-45AB-8A21-2CB4BC93CEAA}" type="pres">
      <dgm:prSet presAssocID="{B83D21F1-8BFE-4E0C-AF5D-B519C87BA6F3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24FFCB-288E-4873-9996-CF08BF5942BD}" type="pres">
      <dgm:prSet presAssocID="{B83D21F1-8BFE-4E0C-AF5D-B519C87BA6F3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719969-49D9-41F4-8001-FA9721BDEE30}" type="pres">
      <dgm:prSet presAssocID="{2D130AA6-B6DD-4DA6-A6F7-D9C73FC7FBED}" presName="sp" presStyleCnt="0"/>
      <dgm:spPr/>
    </dgm:pt>
    <dgm:pt modelId="{BDD5E58E-8736-4346-BA91-51E3E301CC35}" type="pres">
      <dgm:prSet presAssocID="{EA869E85-D23E-4C6C-AD0A-1B31557A56C3}" presName="composite" presStyleCnt="0"/>
      <dgm:spPr/>
    </dgm:pt>
    <dgm:pt modelId="{062A1E51-AA9E-4C1B-9189-E834AF9BFBF5}" type="pres">
      <dgm:prSet presAssocID="{EA869E85-D23E-4C6C-AD0A-1B31557A56C3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7E6FF8-05CB-4B21-A3D0-2D0232201578}" type="pres">
      <dgm:prSet presAssocID="{EA869E85-D23E-4C6C-AD0A-1B31557A56C3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2EC54FD-BF24-482E-BCB0-7F7FBC650DE1}" srcId="{32EA19F0-C31B-4F5A-BF83-E1959843FBC7}" destId="{10C62807-50FB-4C60-9D22-4531BE666DAD}" srcOrd="0" destOrd="0" parTransId="{3732F48E-7159-425F-983A-83DD43BA10E4}" sibTransId="{A3569FFA-9EDD-4F2A-87E6-B4385128096D}"/>
    <dgm:cxn modelId="{FEF37808-939F-48CE-85D4-27DB5CD6EDD2}" srcId="{EA869E85-D23E-4C6C-AD0A-1B31557A56C3}" destId="{16252834-CCD6-4AFC-9D94-9D2E48F48444}" srcOrd="0" destOrd="0" parTransId="{67073740-E9A9-417B-B782-4CF227E96E90}" sibTransId="{BDBC5BCD-1399-4813-952F-7B8C1F4F10ED}"/>
    <dgm:cxn modelId="{D6FDD290-5F62-4A54-8DCD-C96E61E8D1CF}" srcId="{10C62807-50FB-4C60-9D22-4531BE666DAD}" destId="{BCF6E93D-66E1-44E6-880F-C6A2E57AC9C8}" srcOrd="1" destOrd="0" parTransId="{99B1968D-86B6-407A-91B8-C6A6CEE5564D}" sibTransId="{65E8652E-0E65-4667-BA1E-7B40F175EF36}"/>
    <dgm:cxn modelId="{2DABF97B-20DE-46AB-8477-299AA0E4DD9A}" type="presOf" srcId="{32EA19F0-C31B-4F5A-BF83-E1959843FBC7}" destId="{9E6DD64A-DB84-4809-BB1E-F7CC1256C731}" srcOrd="0" destOrd="0" presId="urn:microsoft.com/office/officeart/2005/8/layout/chevron2"/>
    <dgm:cxn modelId="{3F814910-F871-45AE-846C-0A4649E11606}" type="presOf" srcId="{16252834-CCD6-4AFC-9D94-9D2E48F48444}" destId="{DA7E6FF8-05CB-4B21-A3D0-2D0232201578}" srcOrd="0" destOrd="0" presId="urn:microsoft.com/office/officeart/2005/8/layout/chevron2"/>
    <dgm:cxn modelId="{5E50D35B-529D-44ED-A564-C5B0B337620A}" type="presOf" srcId="{BCF6E93D-66E1-44E6-880F-C6A2E57AC9C8}" destId="{8777DF09-F886-4989-B165-543DB70C5586}" srcOrd="0" destOrd="1" presId="urn:microsoft.com/office/officeart/2005/8/layout/chevron2"/>
    <dgm:cxn modelId="{7487EEF5-5F12-4DC4-A12A-A1798FA93FC2}" srcId="{B83D21F1-8BFE-4E0C-AF5D-B519C87BA6F3}" destId="{67DC45A1-40EB-4F77-AA05-5CBEC6579D24}" srcOrd="1" destOrd="0" parTransId="{5B71EDEB-869A-4E3E-9DC5-F5AB539976A6}" sibTransId="{5A2BCA65-0B99-4E38-8EF7-4FDA99F1250F}"/>
    <dgm:cxn modelId="{759400F3-4347-4E24-94B5-127CD8A746FA}" srcId="{EA869E85-D23E-4C6C-AD0A-1B31557A56C3}" destId="{28B751E5-44A6-4942-A423-479A73680D69}" srcOrd="1" destOrd="0" parTransId="{F24799DF-4206-4DDD-B8F8-DD52EEE8CC85}" sibTransId="{AB32601D-BBF3-42EF-9E14-0EC5C818CDF4}"/>
    <dgm:cxn modelId="{B0678D5E-A488-42DB-8868-3DF2F2448EDE}" srcId="{10C62807-50FB-4C60-9D22-4531BE666DAD}" destId="{DDC6CE25-05C1-4BA8-8091-22DF09935E17}" srcOrd="0" destOrd="0" parTransId="{E4C0D409-E506-468B-AECC-AB2C8FD10657}" sibTransId="{0F762754-2B8E-4964-934C-85018831F4E5}"/>
    <dgm:cxn modelId="{8E1E2D2F-BC19-4648-9317-5713452DE676}" type="presOf" srcId="{B83D21F1-8BFE-4E0C-AF5D-B519C87BA6F3}" destId="{2CAD3A22-AFE5-45AB-8A21-2CB4BC93CEAA}" srcOrd="0" destOrd="0" presId="urn:microsoft.com/office/officeart/2005/8/layout/chevron2"/>
    <dgm:cxn modelId="{6A8EEC14-EA11-44EB-8B3A-E9FAC0E4BA97}" type="presOf" srcId="{C5E9DDAC-CF8C-4D6F-9968-6EEF70C3FA43}" destId="{E124FFCB-288E-4873-9996-CF08BF5942BD}" srcOrd="0" destOrd="0" presId="urn:microsoft.com/office/officeart/2005/8/layout/chevron2"/>
    <dgm:cxn modelId="{431AFB29-B162-42D9-A57F-C0BCC3B7B6A1}" type="presOf" srcId="{DDC6CE25-05C1-4BA8-8091-22DF09935E17}" destId="{8777DF09-F886-4989-B165-543DB70C5586}" srcOrd="0" destOrd="0" presId="urn:microsoft.com/office/officeart/2005/8/layout/chevron2"/>
    <dgm:cxn modelId="{2BA79B78-08E3-4222-8C1B-46FBB374D9A1}" type="presOf" srcId="{67DC45A1-40EB-4F77-AA05-5CBEC6579D24}" destId="{E124FFCB-288E-4873-9996-CF08BF5942BD}" srcOrd="0" destOrd="1" presId="urn:microsoft.com/office/officeart/2005/8/layout/chevron2"/>
    <dgm:cxn modelId="{1C03B965-98E6-44A0-AE4F-2C7932FE5CA2}" type="presOf" srcId="{EA869E85-D23E-4C6C-AD0A-1B31557A56C3}" destId="{062A1E51-AA9E-4C1B-9189-E834AF9BFBF5}" srcOrd="0" destOrd="0" presId="urn:microsoft.com/office/officeart/2005/8/layout/chevron2"/>
    <dgm:cxn modelId="{9584E1C8-1B19-48A4-B668-63298EB82E9C}" srcId="{32EA19F0-C31B-4F5A-BF83-E1959843FBC7}" destId="{EA869E85-D23E-4C6C-AD0A-1B31557A56C3}" srcOrd="2" destOrd="0" parTransId="{6A4C9A89-3013-47CA-BAD1-727D9FFC44AC}" sibTransId="{F17CD418-4789-4F6C-8FFB-16F99A516421}"/>
    <dgm:cxn modelId="{A0519C4D-7887-4B7A-82DF-58A85D65D0C1}" type="presOf" srcId="{28B751E5-44A6-4942-A423-479A73680D69}" destId="{DA7E6FF8-05CB-4B21-A3D0-2D0232201578}" srcOrd="0" destOrd="1" presId="urn:microsoft.com/office/officeart/2005/8/layout/chevron2"/>
    <dgm:cxn modelId="{A001352F-5486-46D8-B67C-E11F809DB4DA}" srcId="{32EA19F0-C31B-4F5A-BF83-E1959843FBC7}" destId="{B83D21F1-8BFE-4E0C-AF5D-B519C87BA6F3}" srcOrd="1" destOrd="0" parTransId="{B524D0D6-C1E0-4FCA-8914-EC1C39014BAC}" sibTransId="{2D130AA6-B6DD-4DA6-A6F7-D9C73FC7FBED}"/>
    <dgm:cxn modelId="{7630354E-36A0-4B0A-9917-03A6904DE20D}" srcId="{B83D21F1-8BFE-4E0C-AF5D-B519C87BA6F3}" destId="{C5E9DDAC-CF8C-4D6F-9968-6EEF70C3FA43}" srcOrd="0" destOrd="0" parTransId="{D4C10E3F-9248-4BA3-93B1-B758A7E18D91}" sibTransId="{2E600B86-B30D-4289-AF43-B716F2819452}"/>
    <dgm:cxn modelId="{13021FA9-7CDF-4253-A6ED-000A31F2804C}" type="presOf" srcId="{10C62807-50FB-4C60-9D22-4531BE666DAD}" destId="{3BE977ED-BC20-454F-B41C-D9C8C438332B}" srcOrd="0" destOrd="0" presId="urn:microsoft.com/office/officeart/2005/8/layout/chevron2"/>
    <dgm:cxn modelId="{A112BE76-D4B4-431B-A431-1C0507F46DC8}" type="presParOf" srcId="{9E6DD64A-DB84-4809-BB1E-F7CC1256C731}" destId="{71AFEEB4-0646-489A-9D8B-476114F4B897}" srcOrd="0" destOrd="0" presId="urn:microsoft.com/office/officeart/2005/8/layout/chevron2"/>
    <dgm:cxn modelId="{E6EF9239-EE35-49E9-8ECE-D7E724A0BB4C}" type="presParOf" srcId="{71AFEEB4-0646-489A-9D8B-476114F4B897}" destId="{3BE977ED-BC20-454F-B41C-D9C8C438332B}" srcOrd="0" destOrd="0" presId="urn:microsoft.com/office/officeart/2005/8/layout/chevron2"/>
    <dgm:cxn modelId="{7548DA2A-85BD-44AF-93EE-19A96E29DE5A}" type="presParOf" srcId="{71AFEEB4-0646-489A-9D8B-476114F4B897}" destId="{8777DF09-F886-4989-B165-543DB70C5586}" srcOrd="1" destOrd="0" presId="urn:microsoft.com/office/officeart/2005/8/layout/chevron2"/>
    <dgm:cxn modelId="{2C83DFF8-032A-448D-9B83-CAE5E695FA2B}" type="presParOf" srcId="{9E6DD64A-DB84-4809-BB1E-F7CC1256C731}" destId="{9B0B596A-A35F-4A12-BF55-A9B7FFAFB9A3}" srcOrd="1" destOrd="0" presId="urn:microsoft.com/office/officeart/2005/8/layout/chevron2"/>
    <dgm:cxn modelId="{E7552AB0-03FA-4746-9E05-385806353ABD}" type="presParOf" srcId="{9E6DD64A-DB84-4809-BB1E-F7CC1256C731}" destId="{15D565C0-B5FD-47F8-ABB8-D8F43FD2D4FC}" srcOrd="2" destOrd="0" presId="urn:microsoft.com/office/officeart/2005/8/layout/chevron2"/>
    <dgm:cxn modelId="{A09611BC-2130-4DF2-AEF5-572E60C43B78}" type="presParOf" srcId="{15D565C0-B5FD-47F8-ABB8-D8F43FD2D4FC}" destId="{2CAD3A22-AFE5-45AB-8A21-2CB4BC93CEAA}" srcOrd="0" destOrd="0" presId="urn:microsoft.com/office/officeart/2005/8/layout/chevron2"/>
    <dgm:cxn modelId="{E14F4D41-85A5-4678-8CBB-242E51A76AFD}" type="presParOf" srcId="{15D565C0-B5FD-47F8-ABB8-D8F43FD2D4FC}" destId="{E124FFCB-288E-4873-9996-CF08BF5942BD}" srcOrd="1" destOrd="0" presId="urn:microsoft.com/office/officeart/2005/8/layout/chevron2"/>
    <dgm:cxn modelId="{7788F1D1-9124-481A-8318-6DF391B714A3}" type="presParOf" srcId="{9E6DD64A-DB84-4809-BB1E-F7CC1256C731}" destId="{94719969-49D9-41F4-8001-FA9721BDEE30}" srcOrd="3" destOrd="0" presId="urn:microsoft.com/office/officeart/2005/8/layout/chevron2"/>
    <dgm:cxn modelId="{28D94B38-39FC-4C91-9D92-39CB22F53938}" type="presParOf" srcId="{9E6DD64A-DB84-4809-BB1E-F7CC1256C731}" destId="{BDD5E58E-8736-4346-BA91-51E3E301CC35}" srcOrd="4" destOrd="0" presId="urn:microsoft.com/office/officeart/2005/8/layout/chevron2"/>
    <dgm:cxn modelId="{08B182F3-FCDA-467E-BB81-6757D810449A}" type="presParOf" srcId="{BDD5E58E-8736-4346-BA91-51E3E301CC35}" destId="{062A1E51-AA9E-4C1B-9189-E834AF9BFBF5}" srcOrd="0" destOrd="0" presId="urn:microsoft.com/office/officeart/2005/8/layout/chevron2"/>
    <dgm:cxn modelId="{EDEE13B6-71D2-4C18-8626-0211A9A566BC}" type="presParOf" srcId="{BDD5E58E-8736-4346-BA91-51E3E301CC35}" destId="{DA7E6FF8-05CB-4B21-A3D0-2D023220157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73D2E9F-2656-4546-AF68-838FB19F564F}" type="doc">
      <dgm:prSet loTypeId="urn:microsoft.com/office/officeart/2005/8/layout/cycle4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7206545-773E-4E6B-89D6-A40894B56612}">
      <dgm:prSet phldrT="[Текст]"/>
      <dgm:spPr/>
      <dgm:t>
        <a:bodyPr/>
        <a:lstStyle/>
        <a:p>
          <a:r>
            <a:rPr lang="ru-RU" dirty="0" smtClean="0"/>
            <a:t>СОЦИУМ</a:t>
          </a:r>
          <a:endParaRPr lang="ru-RU" dirty="0"/>
        </a:p>
      </dgm:t>
    </dgm:pt>
    <dgm:pt modelId="{165324C3-25C8-4F26-88C9-C85F1AA6F4BD}" type="parTrans" cxnId="{964974D2-0EE1-485A-BC56-47EBC568D1CB}">
      <dgm:prSet/>
      <dgm:spPr/>
      <dgm:t>
        <a:bodyPr/>
        <a:lstStyle/>
        <a:p>
          <a:endParaRPr lang="ru-RU"/>
        </a:p>
      </dgm:t>
    </dgm:pt>
    <dgm:pt modelId="{BE9700E5-F0FF-414B-91E9-B83EDC3B955A}" type="sibTrans" cxnId="{964974D2-0EE1-485A-BC56-47EBC568D1CB}">
      <dgm:prSet/>
      <dgm:spPr/>
      <dgm:t>
        <a:bodyPr/>
        <a:lstStyle/>
        <a:p>
          <a:endParaRPr lang="ru-RU"/>
        </a:p>
      </dgm:t>
    </dgm:pt>
    <dgm:pt modelId="{36E3D3DD-1F43-4F11-AC1F-E0C5E98AB06B}">
      <dgm:prSet phldrT="[Текст]"/>
      <dgm:spPr/>
      <dgm:t>
        <a:bodyPr/>
        <a:lstStyle/>
        <a:p>
          <a:r>
            <a:rPr lang="ru-RU" dirty="0" smtClean="0"/>
            <a:t>ШКОЛА</a:t>
          </a:r>
          <a:endParaRPr lang="ru-RU" dirty="0"/>
        </a:p>
      </dgm:t>
    </dgm:pt>
    <dgm:pt modelId="{521376A8-0F43-4E6F-B6CD-3B4261FC4D30}" type="parTrans" cxnId="{E55D891F-3EB4-4002-ABF0-4DEB419A7DEE}">
      <dgm:prSet/>
      <dgm:spPr/>
      <dgm:t>
        <a:bodyPr/>
        <a:lstStyle/>
        <a:p>
          <a:endParaRPr lang="ru-RU"/>
        </a:p>
      </dgm:t>
    </dgm:pt>
    <dgm:pt modelId="{096404EB-B164-4174-96F8-E5809B9A8BF2}" type="sibTrans" cxnId="{E55D891F-3EB4-4002-ABF0-4DEB419A7DEE}">
      <dgm:prSet/>
      <dgm:spPr/>
      <dgm:t>
        <a:bodyPr/>
        <a:lstStyle/>
        <a:p>
          <a:endParaRPr lang="ru-RU"/>
        </a:p>
      </dgm:t>
    </dgm:pt>
    <dgm:pt modelId="{4F57C5A4-2BEC-4B82-81A9-7FC9A584152D}">
      <dgm:prSet phldrT="[Текст]"/>
      <dgm:spPr/>
      <dgm:t>
        <a:bodyPr/>
        <a:lstStyle/>
        <a:p>
          <a:r>
            <a:rPr lang="ru-RU" dirty="0" smtClean="0"/>
            <a:t>СОЦИУМ</a:t>
          </a:r>
          <a:endParaRPr lang="ru-RU" dirty="0"/>
        </a:p>
      </dgm:t>
    </dgm:pt>
    <dgm:pt modelId="{4FC419EE-BC7F-4FC0-90C2-0D52FB1E5053}" type="parTrans" cxnId="{2282DDF0-FE5D-43B4-8481-8B0C9850661E}">
      <dgm:prSet/>
      <dgm:spPr/>
      <dgm:t>
        <a:bodyPr/>
        <a:lstStyle/>
        <a:p>
          <a:endParaRPr lang="ru-RU"/>
        </a:p>
      </dgm:t>
    </dgm:pt>
    <dgm:pt modelId="{DF42BD95-7CAC-451D-940F-36312383B6CC}" type="sibTrans" cxnId="{2282DDF0-FE5D-43B4-8481-8B0C9850661E}">
      <dgm:prSet/>
      <dgm:spPr/>
      <dgm:t>
        <a:bodyPr/>
        <a:lstStyle/>
        <a:p>
          <a:endParaRPr lang="ru-RU"/>
        </a:p>
      </dgm:t>
    </dgm:pt>
    <dgm:pt modelId="{714E17FB-F2C9-4CE9-98A7-2F25AB839B76}">
      <dgm:prSet phldrT="[Текст]"/>
      <dgm:spPr/>
      <dgm:t>
        <a:bodyPr/>
        <a:lstStyle/>
        <a:p>
          <a:r>
            <a:rPr lang="ru-RU" dirty="0" smtClean="0"/>
            <a:t>ДЕТСКИЙ САД </a:t>
          </a:r>
          <a:endParaRPr lang="ru-RU" dirty="0"/>
        </a:p>
      </dgm:t>
    </dgm:pt>
    <dgm:pt modelId="{08226997-9462-4A67-B12D-E1B3481CA055}" type="parTrans" cxnId="{82FAAF73-970B-4282-98E8-17A93598A436}">
      <dgm:prSet/>
      <dgm:spPr/>
      <dgm:t>
        <a:bodyPr/>
        <a:lstStyle/>
        <a:p>
          <a:endParaRPr lang="ru-RU"/>
        </a:p>
      </dgm:t>
    </dgm:pt>
    <dgm:pt modelId="{AFA300A4-6703-4CC4-BB8B-6EA7AAA8616D}" type="sibTrans" cxnId="{82FAAF73-970B-4282-98E8-17A93598A436}">
      <dgm:prSet/>
      <dgm:spPr/>
      <dgm:t>
        <a:bodyPr/>
        <a:lstStyle/>
        <a:p>
          <a:endParaRPr lang="ru-RU"/>
        </a:p>
      </dgm:t>
    </dgm:pt>
    <dgm:pt modelId="{C58D9EC4-977D-403D-940D-FD80886FD780}">
      <dgm:prSet phldrT="[Текст]"/>
      <dgm:spPr/>
      <dgm:t>
        <a:bodyPr/>
        <a:lstStyle/>
        <a:p>
          <a:r>
            <a:rPr lang="ru-RU" dirty="0" smtClean="0"/>
            <a:t>СОЦИУМ</a:t>
          </a:r>
          <a:endParaRPr lang="ru-RU" dirty="0"/>
        </a:p>
      </dgm:t>
    </dgm:pt>
    <dgm:pt modelId="{6A2EA62E-CD56-4B80-B581-65899549CEAD}" type="parTrans" cxnId="{877EDE77-F2B5-44F4-A17B-03964B4F2E67}">
      <dgm:prSet/>
      <dgm:spPr/>
      <dgm:t>
        <a:bodyPr/>
        <a:lstStyle/>
        <a:p>
          <a:endParaRPr lang="ru-RU"/>
        </a:p>
      </dgm:t>
    </dgm:pt>
    <dgm:pt modelId="{972E601C-CF84-4FB4-8EA3-992C7EB46BC8}" type="sibTrans" cxnId="{877EDE77-F2B5-44F4-A17B-03964B4F2E67}">
      <dgm:prSet/>
      <dgm:spPr/>
      <dgm:t>
        <a:bodyPr/>
        <a:lstStyle/>
        <a:p>
          <a:endParaRPr lang="ru-RU"/>
        </a:p>
      </dgm:t>
    </dgm:pt>
    <dgm:pt modelId="{92B0288C-E804-440A-B1C1-6DE5AD5955FC}">
      <dgm:prSet phldrT="[Текст]"/>
      <dgm:spPr/>
      <dgm:t>
        <a:bodyPr/>
        <a:lstStyle/>
        <a:p>
          <a:r>
            <a:rPr lang="ru-RU" dirty="0" smtClean="0"/>
            <a:t>РЕБЁНОК</a:t>
          </a:r>
          <a:endParaRPr lang="ru-RU" dirty="0"/>
        </a:p>
      </dgm:t>
    </dgm:pt>
    <dgm:pt modelId="{EB0051E4-C9D7-4912-B025-7FB3C084F238}" type="parTrans" cxnId="{63E59B8E-7557-4E11-8E4E-9D77DDCC58AB}">
      <dgm:prSet/>
      <dgm:spPr/>
      <dgm:t>
        <a:bodyPr/>
        <a:lstStyle/>
        <a:p>
          <a:endParaRPr lang="ru-RU"/>
        </a:p>
      </dgm:t>
    </dgm:pt>
    <dgm:pt modelId="{90B92799-C5F9-47BE-9C61-DA80D2357BEB}" type="sibTrans" cxnId="{63E59B8E-7557-4E11-8E4E-9D77DDCC58AB}">
      <dgm:prSet/>
      <dgm:spPr/>
      <dgm:t>
        <a:bodyPr/>
        <a:lstStyle/>
        <a:p>
          <a:endParaRPr lang="ru-RU"/>
        </a:p>
      </dgm:t>
    </dgm:pt>
    <dgm:pt modelId="{ADFBD992-0658-4C67-8040-C6E184BEE59D}">
      <dgm:prSet phldrT="[Текст]"/>
      <dgm:spPr/>
      <dgm:t>
        <a:bodyPr/>
        <a:lstStyle/>
        <a:p>
          <a:r>
            <a:rPr lang="ru-RU" dirty="0" smtClean="0"/>
            <a:t>ВЗРОСЛЫЙ</a:t>
          </a:r>
          <a:endParaRPr lang="ru-RU" dirty="0"/>
        </a:p>
      </dgm:t>
    </dgm:pt>
    <dgm:pt modelId="{9F0ABC4E-DC42-4C28-AD8A-BEDE72F48FBB}" type="sibTrans" cxnId="{EDC2E7A6-F730-4DA1-9B23-3D43E1BDECC4}">
      <dgm:prSet/>
      <dgm:spPr/>
      <dgm:t>
        <a:bodyPr/>
        <a:lstStyle/>
        <a:p>
          <a:endParaRPr lang="ru-RU"/>
        </a:p>
      </dgm:t>
    </dgm:pt>
    <dgm:pt modelId="{33FC8C88-3C81-470C-B550-532CEF742DBE}" type="parTrans" cxnId="{EDC2E7A6-F730-4DA1-9B23-3D43E1BDECC4}">
      <dgm:prSet/>
      <dgm:spPr/>
      <dgm:t>
        <a:bodyPr/>
        <a:lstStyle/>
        <a:p>
          <a:endParaRPr lang="ru-RU"/>
        </a:p>
      </dgm:t>
    </dgm:pt>
    <dgm:pt modelId="{0809B55F-46C6-4E6F-8FCB-153E88F42D3C}">
      <dgm:prSet phldrT="[Текст]"/>
      <dgm:spPr/>
      <dgm:t>
        <a:bodyPr/>
        <a:lstStyle/>
        <a:p>
          <a:r>
            <a:rPr lang="ru-RU" dirty="0" smtClean="0"/>
            <a:t>СОЦИУМ</a:t>
          </a:r>
          <a:endParaRPr lang="ru-RU" dirty="0"/>
        </a:p>
      </dgm:t>
    </dgm:pt>
    <dgm:pt modelId="{4C29CC99-0AEF-4702-A91D-A51B5C4D73F3}" type="sibTrans" cxnId="{81BCBF47-5086-4047-BE68-07482DC027AC}">
      <dgm:prSet/>
      <dgm:spPr/>
      <dgm:t>
        <a:bodyPr/>
        <a:lstStyle/>
        <a:p>
          <a:endParaRPr lang="ru-RU"/>
        </a:p>
      </dgm:t>
    </dgm:pt>
    <dgm:pt modelId="{88EB69A5-C0B9-4B13-BDDC-65B2E159BD31}" type="parTrans" cxnId="{81BCBF47-5086-4047-BE68-07482DC027AC}">
      <dgm:prSet/>
      <dgm:spPr/>
      <dgm:t>
        <a:bodyPr/>
        <a:lstStyle/>
        <a:p>
          <a:endParaRPr lang="ru-RU"/>
        </a:p>
      </dgm:t>
    </dgm:pt>
    <dgm:pt modelId="{BDAE5028-0C18-4911-823D-E8986A746743}" type="pres">
      <dgm:prSet presAssocID="{573D2E9F-2656-4546-AF68-838FB19F564F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5507579-D4DE-43BC-BE0C-5972DA776D10}" type="pres">
      <dgm:prSet presAssocID="{573D2E9F-2656-4546-AF68-838FB19F564F}" presName="children" presStyleCnt="0"/>
      <dgm:spPr/>
    </dgm:pt>
    <dgm:pt modelId="{52F79619-01A0-4A32-A899-21319647CE91}" type="pres">
      <dgm:prSet presAssocID="{573D2E9F-2656-4546-AF68-838FB19F564F}" presName="child1group" presStyleCnt="0"/>
      <dgm:spPr/>
    </dgm:pt>
    <dgm:pt modelId="{8FD469E2-B3AB-4BC7-887F-2616B45C4D75}" type="pres">
      <dgm:prSet presAssocID="{573D2E9F-2656-4546-AF68-838FB19F564F}" presName="child1" presStyleLbl="bgAcc1" presStyleIdx="0" presStyleCnt="4"/>
      <dgm:spPr/>
      <dgm:t>
        <a:bodyPr/>
        <a:lstStyle/>
        <a:p>
          <a:endParaRPr lang="ru-RU"/>
        </a:p>
      </dgm:t>
    </dgm:pt>
    <dgm:pt modelId="{E6D496D1-B724-4478-8E28-FC8DEE206AB8}" type="pres">
      <dgm:prSet presAssocID="{573D2E9F-2656-4546-AF68-838FB19F564F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CB01BB-39EC-4C60-9CE6-1DC8B26DF708}" type="pres">
      <dgm:prSet presAssocID="{573D2E9F-2656-4546-AF68-838FB19F564F}" presName="child2group" presStyleCnt="0"/>
      <dgm:spPr/>
    </dgm:pt>
    <dgm:pt modelId="{744CB3B1-D487-422E-979A-19741B8F0752}" type="pres">
      <dgm:prSet presAssocID="{573D2E9F-2656-4546-AF68-838FB19F564F}" presName="child2" presStyleLbl="bgAcc1" presStyleIdx="1" presStyleCnt="4" custLinFactX="49821" custLinFactNeighborX="100000" custLinFactNeighborY="-18265"/>
      <dgm:spPr/>
      <dgm:t>
        <a:bodyPr/>
        <a:lstStyle/>
        <a:p>
          <a:endParaRPr lang="ru-RU"/>
        </a:p>
      </dgm:t>
    </dgm:pt>
    <dgm:pt modelId="{91FC9C8B-84CC-4AA2-8D86-D3180D0A8770}" type="pres">
      <dgm:prSet presAssocID="{573D2E9F-2656-4546-AF68-838FB19F564F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DB586E-EF8F-496A-82D1-732EF39E440B}" type="pres">
      <dgm:prSet presAssocID="{573D2E9F-2656-4546-AF68-838FB19F564F}" presName="child3group" presStyleCnt="0"/>
      <dgm:spPr/>
    </dgm:pt>
    <dgm:pt modelId="{A7B7E477-AAEA-40A5-876B-6C453E9914AB}" type="pres">
      <dgm:prSet presAssocID="{573D2E9F-2656-4546-AF68-838FB19F564F}" presName="child3" presStyleLbl="bgAcc1" presStyleIdx="2" presStyleCnt="4"/>
      <dgm:spPr/>
      <dgm:t>
        <a:bodyPr/>
        <a:lstStyle/>
        <a:p>
          <a:endParaRPr lang="ru-RU"/>
        </a:p>
      </dgm:t>
    </dgm:pt>
    <dgm:pt modelId="{EB4FD03A-A776-44AE-935C-3BDB2D3F6D3F}" type="pres">
      <dgm:prSet presAssocID="{573D2E9F-2656-4546-AF68-838FB19F564F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E0188F-EAE9-45B8-B9E7-E7436CABC736}" type="pres">
      <dgm:prSet presAssocID="{573D2E9F-2656-4546-AF68-838FB19F564F}" presName="child4group" presStyleCnt="0"/>
      <dgm:spPr/>
    </dgm:pt>
    <dgm:pt modelId="{675AD584-1208-48A5-842B-4C9FE86D1158}" type="pres">
      <dgm:prSet presAssocID="{573D2E9F-2656-4546-AF68-838FB19F564F}" presName="child4" presStyleLbl="bgAcc1" presStyleIdx="3" presStyleCnt="4"/>
      <dgm:spPr/>
      <dgm:t>
        <a:bodyPr/>
        <a:lstStyle/>
        <a:p>
          <a:endParaRPr lang="ru-RU"/>
        </a:p>
      </dgm:t>
    </dgm:pt>
    <dgm:pt modelId="{B5534F23-7949-45DC-A07F-7C1B2E0A3440}" type="pres">
      <dgm:prSet presAssocID="{573D2E9F-2656-4546-AF68-838FB19F564F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574421-51CF-4198-9A56-19FC2B1E52EF}" type="pres">
      <dgm:prSet presAssocID="{573D2E9F-2656-4546-AF68-838FB19F564F}" presName="childPlaceholder" presStyleCnt="0"/>
      <dgm:spPr/>
    </dgm:pt>
    <dgm:pt modelId="{55D0547F-CCC9-4AC7-8C71-A99D8F49120F}" type="pres">
      <dgm:prSet presAssocID="{573D2E9F-2656-4546-AF68-838FB19F564F}" presName="circle" presStyleCnt="0"/>
      <dgm:spPr/>
    </dgm:pt>
    <dgm:pt modelId="{EED418AA-AC53-4609-9A59-63C6990E2F55}" type="pres">
      <dgm:prSet presAssocID="{573D2E9F-2656-4546-AF68-838FB19F564F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8BEECE-A54D-4363-81CA-B4E4BB31DA14}" type="pres">
      <dgm:prSet presAssocID="{573D2E9F-2656-4546-AF68-838FB19F564F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0D7633-7F32-40B5-8ED4-6424405F7541}" type="pres">
      <dgm:prSet presAssocID="{573D2E9F-2656-4546-AF68-838FB19F564F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AADADA-00FD-4735-A3BA-4DDA9758E0D4}" type="pres">
      <dgm:prSet presAssocID="{573D2E9F-2656-4546-AF68-838FB19F564F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280DDF-AF98-40DC-B3BF-2A8D8D4EB621}" type="pres">
      <dgm:prSet presAssocID="{573D2E9F-2656-4546-AF68-838FB19F564F}" presName="quadrantPlaceholder" presStyleCnt="0"/>
      <dgm:spPr/>
    </dgm:pt>
    <dgm:pt modelId="{C273A726-61D6-435C-ACAE-8A9B2C4B9B6A}" type="pres">
      <dgm:prSet presAssocID="{573D2E9F-2656-4546-AF68-838FB19F564F}" presName="center1" presStyleLbl="fgShp" presStyleIdx="0" presStyleCnt="2"/>
      <dgm:spPr/>
    </dgm:pt>
    <dgm:pt modelId="{A0DA3647-B338-4448-9434-E08BB123C8E0}" type="pres">
      <dgm:prSet presAssocID="{573D2E9F-2656-4546-AF68-838FB19F564F}" presName="center2" presStyleLbl="fgShp" presStyleIdx="1" presStyleCnt="2"/>
      <dgm:spPr/>
    </dgm:pt>
  </dgm:ptLst>
  <dgm:cxnLst>
    <dgm:cxn modelId="{964974D2-0EE1-485A-BC56-47EBC568D1CB}" srcId="{573D2E9F-2656-4546-AF68-838FB19F564F}" destId="{F7206545-773E-4E6B-89D6-A40894B56612}" srcOrd="0" destOrd="0" parTransId="{165324C3-25C8-4F26-88C9-C85F1AA6F4BD}" sibTransId="{BE9700E5-F0FF-414B-91E9-B83EDC3B955A}"/>
    <dgm:cxn modelId="{EDC2E7A6-F730-4DA1-9B23-3D43E1BDECC4}" srcId="{F7206545-773E-4E6B-89D6-A40894B56612}" destId="{ADFBD992-0658-4C67-8040-C6E184BEE59D}" srcOrd="0" destOrd="0" parTransId="{33FC8C88-3C81-470C-B550-532CEF742DBE}" sibTransId="{9F0ABC4E-DC42-4C28-AD8A-BEDE72F48FBB}"/>
    <dgm:cxn modelId="{877EDE77-F2B5-44F4-A17B-03964B4F2E67}" srcId="{573D2E9F-2656-4546-AF68-838FB19F564F}" destId="{C58D9EC4-977D-403D-940D-FD80886FD780}" srcOrd="3" destOrd="0" parTransId="{6A2EA62E-CD56-4B80-B581-65899549CEAD}" sibTransId="{972E601C-CF84-4FB4-8EA3-992C7EB46BC8}"/>
    <dgm:cxn modelId="{2282DDF0-FE5D-43B4-8481-8B0C9850661E}" srcId="{573D2E9F-2656-4546-AF68-838FB19F564F}" destId="{4F57C5A4-2BEC-4B82-81A9-7FC9A584152D}" srcOrd="2" destOrd="0" parTransId="{4FC419EE-BC7F-4FC0-90C2-0D52FB1E5053}" sibTransId="{DF42BD95-7CAC-451D-940F-36312383B6CC}"/>
    <dgm:cxn modelId="{F94EA6FE-C187-4824-9D3D-C9F449964569}" type="presOf" srcId="{C58D9EC4-977D-403D-940D-FD80886FD780}" destId="{76AADADA-00FD-4735-A3BA-4DDA9758E0D4}" srcOrd="0" destOrd="0" presId="urn:microsoft.com/office/officeart/2005/8/layout/cycle4"/>
    <dgm:cxn modelId="{231C2105-3C4E-4924-B981-280325009C09}" type="presOf" srcId="{36E3D3DD-1F43-4F11-AC1F-E0C5E98AB06B}" destId="{744CB3B1-D487-422E-979A-19741B8F0752}" srcOrd="0" destOrd="0" presId="urn:microsoft.com/office/officeart/2005/8/layout/cycle4"/>
    <dgm:cxn modelId="{C85C3D73-4323-40C7-879E-5854D5C55FAE}" type="presOf" srcId="{ADFBD992-0658-4C67-8040-C6E184BEE59D}" destId="{8FD469E2-B3AB-4BC7-887F-2616B45C4D75}" srcOrd="0" destOrd="0" presId="urn:microsoft.com/office/officeart/2005/8/layout/cycle4"/>
    <dgm:cxn modelId="{81BCBF47-5086-4047-BE68-07482DC027AC}" srcId="{573D2E9F-2656-4546-AF68-838FB19F564F}" destId="{0809B55F-46C6-4E6F-8FCB-153E88F42D3C}" srcOrd="1" destOrd="0" parTransId="{88EB69A5-C0B9-4B13-BDDC-65B2E159BD31}" sibTransId="{4C29CC99-0AEF-4702-A91D-A51B5C4D73F3}"/>
    <dgm:cxn modelId="{D64B3175-2C1A-4631-9192-994FC67256C8}" type="presOf" srcId="{714E17FB-F2C9-4CE9-98A7-2F25AB839B76}" destId="{EB4FD03A-A776-44AE-935C-3BDB2D3F6D3F}" srcOrd="1" destOrd="0" presId="urn:microsoft.com/office/officeart/2005/8/layout/cycle4"/>
    <dgm:cxn modelId="{765F491D-6EBD-4E85-B834-1FF314C28AAD}" type="presOf" srcId="{92B0288C-E804-440A-B1C1-6DE5AD5955FC}" destId="{B5534F23-7949-45DC-A07F-7C1B2E0A3440}" srcOrd="1" destOrd="0" presId="urn:microsoft.com/office/officeart/2005/8/layout/cycle4"/>
    <dgm:cxn modelId="{E55D891F-3EB4-4002-ABF0-4DEB419A7DEE}" srcId="{0809B55F-46C6-4E6F-8FCB-153E88F42D3C}" destId="{36E3D3DD-1F43-4F11-AC1F-E0C5E98AB06B}" srcOrd="0" destOrd="0" parTransId="{521376A8-0F43-4E6F-B6CD-3B4261FC4D30}" sibTransId="{096404EB-B164-4174-96F8-E5809B9A8BF2}"/>
    <dgm:cxn modelId="{36575DB5-3680-4C86-9A6B-C711F5E18F3B}" type="presOf" srcId="{573D2E9F-2656-4546-AF68-838FB19F564F}" destId="{BDAE5028-0C18-4911-823D-E8986A746743}" srcOrd="0" destOrd="0" presId="urn:microsoft.com/office/officeart/2005/8/layout/cycle4"/>
    <dgm:cxn modelId="{63E59B8E-7557-4E11-8E4E-9D77DDCC58AB}" srcId="{C58D9EC4-977D-403D-940D-FD80886FD780}" destId="{92B0288C-E804-440A-B1C1-6DE5AD5955FC}" srcOrd="0" destOrd="0" parTransId="{EB0051E4-C9D7-4912-B025-7FB3C084F238}" sibTransId="{90B92799-C5F9-47BE-9C61-DA80D2357BEB}"/>
    <dgm:cxn modelId="{86DC2919-A1BF-4831-AA03-EAF47B781D17}" type="presOf" srcId="{0809B55F-46C6-4E6F-8FCB-153E88F42D3C}" destId="{448BEECE-A54D-4363-81CA-B4E4BB31DA14}" srcOrd="0" destOrd="0" presId="urn:microsoft.com/office/officeart/2005/8/layout/cycle4"/>
    <dgm:cxn modelId="{20EC3D68-4437-4346-B96C-D931B58B51DB}" type="presOf" srcId="{92B0288C-E804-440A-B1C1-6DE5AD5955FC}" destId="{675AD584-1208-48A5-842B-4C9FE86D1158}" srcOrd="0" destOrd="0" presId="urn:microsoft.com/office/officeart/2005/8/layout/cycle4"/>
    <dgm:cxn modelId="{CCDC4E69-015A-455E-8FFD-E48364F30E21}" type="presOf" srcId="{4F57C5A4-2BEC-4B82-81A9-7FC9A584152D}" destId="{720D7633-7F32-40B5-8ED4-6424405F7541}" srcOrd="0" destOrd="0" presId="urn:microsoft.com/office/officeart/2005/8/layout/cycle4"/>
    <dgm:cxn modelId="{A4266F2D-FDE1-4928-8842-61233810A011}" type="presOf" srcId="{ADFBD992-0658-4C67-8040-C6E184BEE59D}" destId="{E6D496D1-B724-4478-8E28-FC8DEE206AB8}" srcOrd="1" destOrd="0" presId="urn:microsoft.com/office/officeart/2005/8/layout/cycle4"/>
    <dgm:cxn modelId="{9D29F805-0066-400C-A599-58251F1D76EE}" type="presOf" srcId="{36E3D3DD-1F43-4F11-AC1F-E0C5E98AB06B}" destId="{91FC9C8B-84CC-4AA2-8D86-D3180D0A8770}" srcOrd="1" destOrd="0" presId="urn:microsoft.com/office/officeart/2005/8/layout/cycle4"/>
    <dgm:cxn modelId="{28280A36-187E-467D-A81E-5180FEFDD997}" type="presOf" srcId="{714E17FB-F2C9-4CE9-98A7-2F25AB839B76}" destId="{A7B7E477-AAEA-40A5-876B-6C453E9914AB}" srcOrd="0" destOrd="0" presId="urn:microsoft.com/office/officeart/2005/8/layout/cycle4"/>
    <dgm:cxn modelId="{70EFB4B5-F317-48CF-A3AB-1C031E62707B}" type="presOf" srcId="{F7206545-773E-4E6B-89D6-A40894B56612}" destId="{EED418AA-AC53-4609-9A59-63C6990E2F55}" srcOrd="0" destOrd="0" presId="urn:microsoft.com/office/officeart/2005/8/layout/cycle4"/>
    <dgm:cxn modelId="{82FAAF73-970B-4282-98E8-17A93598A436}" srcId="{4F57C5A4-2BEC-4B82-81A9-7FC9A584152D}" destId="{714E17FB-F2C9-4CE9-98A7-2F25AB839B76}" srcOrd="0" destOrd="0" parTransId="{08226997-9462-4A67-B12D-E1B3481CA055}" sibTransId="{AFA300A4-6703-4CC4-BB8B-6EA7AAA8616D}"/>
    <dgm:cxn modelId="{975E54E5-EBFA-4B39-AB12-D199797C9C38}" type="presParOf" srcId="{BDAE5028-0C18-4911-823D-E8986A746743}" destId="{25507579-D4DE-43BC-BE0C-5972DA776D10}" srcOrd="0" destOrd="0" presId="urn:microsoft.com/office/officeart/2005/8/layout/cycle4"/>
    <dgm:cxn modelId="{46893D7E-E151-484A-8244-B412D253814B}" type="presParOf" srcId="{25507579-D4DE-43BC-BE0C-5972DA776D10}" destId="{52F79619-01A0-4A32-A899-21319647CE91}" srcOrd="0" destOrd="0" presId="urn:microsoft.com/office/officeart/2005/8/layout/cycle4"/>
    <dgm:cxn modelId="{D764A059-CBB7-405F-8644-E4C75D81306B}" type="presParOf" srcId="{52F79619-01A0-4A32-A899-21319647CE91}" destId="{8FD469E2-B3AB-4BC7-887F-2616B45C4D75}" srcOrd="0" destOrd="0" presId="urn:microsoft.com/office/officeart/2005/8/layout/cycle4"/>
    <dgm:cxn modelId="{F3E29BC4-8985-4F84-B51F-68BB9AB51EA3}" type="presParOf" srcId="{52F79619-01A0-4A32-A899-21319647CE91}" destId="{E6D496D1-B724-4478-8E28-FC8DEE206AB8}" srcOrd="1" destOrd="0" presId="urn:microsoft.com/office/officeart/2005/8/layout/cycle4"/>
    <dgm:cxn modelId="{70F05DA4-84C4-4243-8A81-834CB958C601}" type="presParOf" srcId="{25507579-D4DE-43BC-BE0C-5972DA776D10}" destId="{A0CB01BB-39EC-4C60-9CE6-1DC8B26DF708}" srcOrd="1" destOrd="0" presId="urn:microsoft.com/office/officeart/2005/8/layout/cycle4"/>
    <dgm:cxn modelId="{E8CE31D0-4A6E-47C4-B7E6-7304D651667E}" type="presParOf" srcId="{A0CB01BB-39EC-4C60-9CE6-1DC8B26DF708}" destId="{744CB3B1-D487-422E-979A-19741B8F0752}" srcOrd="0" destOrd="0" presId="urn:microsoft.com/office/officeart/2005/8/layout/cycle4"/>
    <dgm:cxn modelId="{35325C3C-4F89-42B7-A1B8-E86A3826C352}" type="presParOf" srcId="{A0CB01BB-39EC-4C60-9CE6-1DC8B26DF708}" destId="{91FC9C8B-84CC-4AA2-8D86-D3180D0A8770}" srcOrd="1" destOrd="0" presId="urn:microsoft.com/office/officeart/2005/8/layout/cycle4"/>
    <dgm:cxn modelId="{D1BDDA44-187B-49F5-86E9-8B8AF7E71A04}" type="presParOf" srcId="{25507579-D4DE-43BC-BE0C-5972DA776D10}" destId="{09DB586E-EF8F-496A-82D1-732EF39E440B}" srcOrd="2" destOrd="0" presId="urn:microsoft.com/office/officeart/2005/8/layout/cycle4"/>
    <dgm:cxn modelId="{0FB78B74-EAEA-4043-B0FF-CAF9F4B55343}" type="presParOf" srcId="{09DB586E-EF8F-496A-82D1-732EF39E440B}" destId="{A7B7E477-AAEA-40A5-876B-6C453E9914AB}" srcOrd="0" destOrd="0" presId="urn:microsoft.com/office/officeart/2005/8/layout/cycle4"/>
    <dgm:cxn modelId="{EC183B60-01C3-48E3-875A-A2360D98E693}" type="presParOf" srcId="{09DB586E-EF8F-496A-82D1-732EF39E440B}" destId="{EB4FD03A-A776-44AE-935C-3BDB2D3F6D3F}" srcOrd="1" destOrd="0" presId="urn:microsoft.com/office/officeart/2005/8/layout/cycle4"/>
    <dgm:cxn modelId="{87FFD1B9-B4E1-41DD-ACCE-4070C60876D1}" type="presParOf" srcId="{25507579-D4DE-43BC-BE0C-5972DA776D10}" destId="{04E0188F-EAE9-45B8-B9E7-E7436CABC736}" srcOrd="3" destOrd="0" presId="urn:microsoft.com/office/officeart/2005/8/layout/cycle4"/>
    <dgm:cxn modelId="{7006DC7A-55E9-4BFF-B411-86E50C3C24B1}" type="presParOf" srcId="{04E0188F-EAE9-45B8-B9E7-E7436CABC736}" destId="{675AD584-1208-48A5-842B-4C9FE86D1158}" srcOrd="0" destOrd="0" presId="urn:microsoft.com/office/officeart/2005/8/layout/cycle4"/>
    <dgm:cxn modelId="{406D36DD-C6AE-4FA1-B3FB-D503724C48E2}" type="presParOf" srcId="{04E0188F-EAE9-45B8-B9E7-E7436CABC736}" destId="{B5534F23-7949-45DC-A07F-7C1B2E0A3440}" srcOrd="1" destOrd="0" presId="urn:microsoft.com/office/officeart/2005/8/layout/cycle4"/>
    <dgm:cxn modelId="{27733791-07C0-4FC8-B825-4C2F9BD20DF8}" type="presParOf" srcId="{25507579-D4DE-43BC-BE0C-5972DA776D10}" destId="{7A574421-51CF-4198-9A56-19FC2B1E52EF}" srcOrd="4" destOrd="0" presId="urn:microsoft.com/office/officeart/2005/8/layout/cycle4"/>
    <dgm:cxn modelId="{4C7561FE-4B02-44A1-BDD0-40687EF84831}" type="presParOf" srcId="{BDAE5028-0C18-4911-823D-E8986A746743}" destId="{55D0547F-CCC9-4AC7-8C71-A99D8F49120F}" srcOrd="1" destOrd="0" presId="urn:microsoft.com/office/officeart/2005/8/layout/cycle4"/>
    <dgm:cxn modelId="{B0538547-0B31-4B4A-99D5-3919F60B53E8}" type="presParOf" srcId="{55D0547F-CCC9-4AC7-8C71-A99D8F49120F}" destId="{EED418AA-AC53-4609-9A59-63C6990E2F55}" srcOrd="0" destOrd="0" presId="urn:microsoft.com/office/officeart/2005/8/layout/cycle4"/>
    <dgm:cxn modelId="{1B44E074-58EB-4E40-9286-4A4B8A070AF4}" type="presParOf" srcId="{55D0547F-CCC9-4AC7-8C71-A99D8F49120F}" destId="{448BEECE-A54D-4363-81CA-B4E4BB31DA14}" srcOrd="1" destOrd="0" presId="urn:microsoft.com/office/officeart/2005/8/layout/cycle4"/>
    <dgm:cxn modelId="{9FE29720-4C03-43C2-B9B8-4B94A0FCD313}" type="presParOf" srcId="{55D0547F-CCC9-4AC7-8C71-A99D8F49120F}" destId="{720D7633-7F32-40B5-8ED4-6424405F7541}" srcOrd="2" destOrd="0" presId="urn:microsoft.com/office/officeart/2005/8/layout/cycle4"/>
    <dgm:cxn modelId="{BE64A386-B6CE-44A1-8470-D922CE3259CA}" type="presParOf" srcId="{55D0547F-CCC9-4AC7-8C71-A99D8F49120F}" destId="{76AADADA-00FD-4735-A3BA-4DDA9758E0D4}" srcOrd="3" destOrd="0" presId="urn:microsoft.com/office/officeart/2005/8/layout/cycle4"/>
    <dgm:cxn modelId="{18506AF8-FECD-41CF-ADB4-96577D55D13F}" type="presParOf" srcId="{55D0547F-CCC9-4AC7-8C71-A99D8F49120F}" destId="{0B280DDF-AF98-40DC-B3BF-2A8D8D4EB621}" srcOrd="4" destOrd="0" presId="urn:microsoft.com/office/officeart/2005/8/layout/cycle4"/>
    <dgm:cxn modelId="{E91A7CFC-5F65-47DC-9E3E-1558E20B2C76}" type="presParOf" srcId="{BDAE5028-0C18-4911-823D-E8986A746743}" destId="{C273A726-61D6-435C-ACAE-8A9B2C4B9B6A}" srcOrd="2" destOrd="0" presId="urn:microsoft.com/office/officeart/2005/8/layout/cycle4"/>
    <dgm:cxn modelId="{F525AE3E-94AB-4BA0-A08B-4FDDD0E784A1}" type="presParOf" srcId="{BDAE5028-0C18-4911-823D-E8986A746743}" destId="{A0DA3647-B338-4448-9434-E08BB123C8E0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C2FB080-78E7-4C05-8D4D-52502A2D92AA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5F7EF52-EBB5-4479-A0AA-F698AFF91327}">
      <dgm:prSet phldrT="[Текст]"/>
      <dgm:spPr/>
      <dgm:t>
        <a:bodyPr/>
        <a:lstStyle/>
        <a:p>
          <a:r>
            <a:rPr lang="ru-RU" dirty="0" smtClean="0"/>
            <a:t>СЕНТЯБРЬ</a:t>
          </a:r>
          <a:endParaRPr lang="ru-RU" dirty="0"/>
        </a:p>
      </dgm:t>
    </dgm:pt>
    <dgm:pt modelId="{01E0C925-19C9-4A94-BB0D-DAB985C2A0D9}" type="parTrans" cxnId="{10753B3C-78F3-42A3-84A6-4F9D80CAA5BC}">
      <dgm:prSet/>
      <dgm:spPr/>
      <dgm:t>
        <a:bodyPr/>
        <a:lstStyle/>
        <a:p>
          <a:endParaRPr lang="ru-RU"/>
        </a:p>
      </dgm:t>
    </dgm:pt>
    <dgm:pt modelId="{BC00C547-3835-40FB-B52C-9D71BDD07C77}" type="sibTrans" cxnId="{10753B3C-78F3-42A3-84A6-4F9D80CAA5BC}">
      <dgm:prSet/>
      <dgm:spPr/>
      <dgm:t>
        <a:bodyPr/>
        <a:lstStyle/>
        <a:p>
          <a:endParaRPr lang="ru-RU"/>
        </a:p>
      </dgm:t>
    </dgm:pt>
    <dgm:pt modelId="{9363AF3A-A268-48AF-9563-AF34FEF671D9}">
      <dgm:prSet phldrT="[Текст]"/>
      <dgm:spPr/>
      <dgm:t>
        <a:bodyPr/>
        <a:lstStyle/>
        <a:p>
          <a:r>
            <a:rPr lang="ru-RU" dirty="0" smtClean="0"/>
            <a:t>1-2 НЕДЕЛЯ ДАРЫ ОСЕНИ</a:t>
          </a:r>
          <a:endParaRPr lang="ru-RU" dirty="0"/>
        </a:p>
      </dgm:t>
    </dgm:pt>
    <dgm:pt modelId="{62580F16-E313-47A9-8364-368B706AC07A}" type="parTrans" cxnId="{DB13C695-BED0-4844-BBF9-63039FEB3A4C}">
      <dgm:prSet/>
      <dgm:spPr/>
      <dgm:t>
        <a:bodyPr/>
        <a:lstStyle/>
        <a:p>
          <a:endParaRPr lang="ru-RU"/>
        </a:p>
      </dgm:t>
    </dgm:pt>
    <dgm:pt modelId="{774802B1-8BEB-4E4E-9B0C-C955F230666B}" type="sibTrans" cxnId="{DB13C695-BED0-4844-BBF9-63039FEB3A4C}">
      <dgm:prSet/>
      <dgm:spPr/>
      <dgm:t>
        <a:bodyPr/>
        <a:lstStyle/>
        <a:p>
          <a:endParaRPr lang="ru-RU"/>
        </a:p>
      </dgm:t>
    </dgm:pt>
    <dgm:pt modelId="{BC4797E4-6A42-46B7-BFC0-4622A9BDFF7C}">
      <dgm:prSet phldrT="[Текст]"/>
      <dgm:spPr/>
      <dgm:t>
        <a:bodyPr/>
        <a:lstStyle/>
        <a:p>
          <a:r>
            <a:rPr lang="ru-RU" dirty="0" smtClean="0"/>
            <a:t>3-4 НЕДЕЛЯ КРАСКИ ОСЕНИ</a:t>
          </a:r>
          <a:endParaRPr lang="ru-RU" dirty="0"/>
        </a:p>
      </dgm:t>
    </dgm:pt>
    <dgm:pt modelId="{90CBAD4A-6107-49B0-B7DE-3FCA926C882B}" type="parTrans" cxnId="{1414B0B3-0873-4B2E-902C-17968A913385}">
      <dgm:prSet/>
      <dgm:spPr/>
      <dgm:t>
        <a:bodyPr/>
        <a:lstStyle/>
        <a:p>
          <a:endParaRPr lang="ru-RU"/>
        </a:p>
      </dgm:t>
    </dgm:pt>
    <dgm:pt modelId="{C335831D-BDFC-4AB7-8B86-8476FB35C748}" type="sibTrans" cxnId="{1414B0B3-0873-4B2E-902C-17968A913385}">
      <dgm:prSet/>
      <dgm:spPr/>
      <dgm:t>
        <a:bodyPr/>
        <a:lstStyle/>
        <a:p>
          <a:endParaRPr lang="ru-RU"/>
        </a:p>
      </dgm:t>
    </dgm:pt>
    <dgm:pt modelId="{89F405FC-9A06-4818-9D56-3D78E0BD17F2}">
      <dgm:prSet phldrT="[Текст]"/>
      <dgm:spPr/>
      <dgm:t>
        <a:bodyPr/>
        <a:lstStyle/>
        <a:p>
          <a:r>
            <a:rPr lang="ru-RU" dirty="0" smtClean="0"/>
            <a:t>НОД,ГРУППОВАЯ И ИНДИВИДУАЛЬНАЯ РАБОТА,ИГРЫ,КОММУНИКАЦИЯ,САМОСТОЯТЕЛЬНГАЯ ДЕЯТЕЛЬНОСТЬ ДЕТЕЙ</a:t>
          </a:r>
          <a:endParaRPr lang="ru-RU" dirty="0"/>
        </a:p>
      </dgm:t>
    </dgm:pt>
    <dgm:pt modelId="{9B56A419-93DA-4460-850A-60319FBDB5FF}" type="parTrans" cxnId="{3567C28B-0977-4F79-9454-D0196E918CF9}">
      <dgm:prSet/>
      <dgm:spPr/>
      <dgm:t>
        <a:bodyPr/>
        <a:lstStyle/>
        <a:p>
          <a:endParaRPr lang="ru-RU"/>
        </a:p>
      </dgm:t>
    </dgm:pt>
    <dgm:pt modelId="{8613D4ED-262E-40D7-8F76-3454C28BEAF1}" type="sibTrans" cxnId="{3567C28B-0977-4F79-9454-D0196E918CF9}">
      <dgm:prSet/>
      <dgm:spPr/>
      <dgm:t>
        <a:bodyPr/>
        <a:lstStyle/>
        <a:p>
          <a:endParaRPr lang="ru-RU"/>
        </a:p>
      </dgm:t>
    </dgm:pt>
    <dgm:pt modelId="{734D3D26-B3E5-450B-AE57-BE58DA834219}">
      <dgm:prSet phldrT="[Текст]"/>
      <dgm:spPr/>
      <dgm:t>
        <a:bodyPr/>
        <a:lstStyle/>
        <a:p>
          <a:r>
            <a:rPr lang="ru-RU" dirty="0" smtClean="0"/>
            <a:t>ОРГАНИЗОВАННАЯ РАЗВИВАЮЩЕ-ОБУЧАЮЩАЯ ЗОНА</a:t>
          </a:r>
          <a:endParaRPr lang="ru-RU" dirty="0"/>
        </a:p>
      </dgm:t>
    </dgm:pt>
    <dgm:pt modelId="{8F4A9AA8-55E3-4618-AFC3-9C95A6339403}" type="parTrans" cxnId="{BF5DCD8F-1D1D-4786-945F-A32B3F5283D7}">
      <dgm:prSet/>
      <dgm:spPr/>
      <dgm:t>
        <a:bodyPr/>
        <a:lstStyle/>
        <a:p>
          <a:endParaRPr lang="ru-RU"/>
        </a:p>
      </dgm:t>
    </dgm:pt>
    <dgm:pt modelId="{A0FEF1A0-96AE-41B4-A09D-59BCF40F1B6F}" type="sibTrans" cxnId="{BF5DCD8F-1D1D-4786-945F-A32B3F5283D7}">
      <dgm:prSet/>
      <dgm:spPr/>
      <dgm:t>
        <a:bodyPr/>
        <a:lstStyle/>
        <a:p>
          <a:endParaRPr lang="ru-RU"/>
        </a:p>
      </dgm:t>
    </dgm:pt>
    <dgm:pt modelId="{A8B19D69-D078-430F-AC80-4EB15C721768}">
      <dgm:prSet phldrT="[Текст]"/>
      <dgm:spPr/>
      <dgm:t>
        <a:bodyPr/>
        <a:lstStyle/>
        <a:p>
          <a:r>
            <a:rPr lang="ru-RU" dirty="0" smtClean="0"/>
            <a:t>ЗОНА САМОСТОЯТЕЛЬНОЙ АКТИВНОСТИ (СВОБОДЫ) И ТВОРЧЕСТВА ДЕТЕЙ </a:t>
          </a:r>
          <a:endParaRPr lang="ru-RU" dirty="0"/>
        </a:p>
      </dgm:t>
    </dgm:pt>
    <dgm:pt modelId="{956CF46A-B9C0-4556-BBDC-9D164285335B}" type="parTrans" cxnId="{90C18E45-9E68-4C73-83CD-B0F93CB506C2}">
      <dgm:prSet/>
      <dgm:spPr/>
      <dgm:t>
        <a:bodyPr/>
        <a:lstStyle/>
        <a:p>
          <a:endParaRPr lang="ru-RU"/>
        </a:p>
      </dgm:t>
    </dgm:pt>
    <dgm:pt modelId="{19F1D8AC-B512-4D83-882A-FE9381D4E1D4}" type="sibTrans" cxnId="{90C18E45-9E68-4C73-83CD-B0F93CB506C2}">
      <dgm:prSet/>
      <dgm:spPr/>
      <dgm:t>
        <a:bodyPr/>
        <a:lstStyle/>
        <a:p>
          <a:endParaRPr lang="ru-RU"/>
        </a:p>
      </dgm:t>
    </dgm:pt>
    <dgm:pt modelId="{79C7C70B-34FD-4BD4-9F3D-8A7E75D98CAD}">
      <dgm:prSet phldrT="[Текст]"/>
      <dgm:spPr/>
      <dgm:t>
        <a:bodyPr/>
        <a:lstStyle/>
        <a:p>
          <a:r>
            <a:rPr lang="ru-RU" dirty="0" smtClean="0"/>
            <a:t>РАБОТА ПО РЕАЛИЗАЦИИ ПРОЕКТА «ЛИСТОПАД ЭКСПЕРИМЕНТОВ»</a:t>
          </a:r>
          <a:endParaRPr lang="ru-RU" dirty="0"/>
        </a:p>
      </dgm:t>
    </dgm:pt>
    <dgm:pt modelId="{9BE55E00-4F7E-4C6E-8BEF-EA4512A0D8AD}" type="parTrans" cxnId="{73EBC95B-00E8-4EB1-8790-A281E92FAE69}">
      <dgm:prSet/>
      <dgm:spPr/>
      <dgm:t>
        <a:bodyPr/>
        <a:lstStyle/>
        <a:p>
          <a:endParaRPr lang="ru-RU"/>
        </a:p>
      </dgm:t>
    </dgm:pt>
    <dgm:pt modelId="{039E93DE-471E-4E96-AEEC-9DAF90663550}" type="sibTrans" cxnId="{73EBC95B-00E8-4EB1-8790-A281E92FAE69}">
      <dgm:prSet/>
      <dgm:spPr/>
      <dgm:t>
        <a:bodyPr/>
        <a:lstStyle/>
        <a:p>
          <a:endParaRPr lang="ru-RU"/>
        </a:p>
      </dgm:t>
    </dgm:pt>
    <dgm:pt modelId="{7216E51E-888B-4FBC-A054-E9315E8EDE21}">
      <dgm:prSet phldrT="[Текст]"/>
      <dgm:spPr/>
      <dgm:t>
        <a:bodyPr/>
        <a:lstStyle/>
        <a:p>
          <a:r>
            <a:rPr lang="ru-RU" dirty="0" smtClean="0"/>
            <a:t>УЧАСТНИКИ ПРОЕКТА</a:t>
          </a:r>
          <a:endParaRPr lang="ru-RU" dirty="0"/>
        </a:p>
      </dgm:t>
    </dgm:pt>
    <dgm:pt modelId="{94CBA5E5-84D5-4BD6-8E57-6F129A529140}" type="parTrans" cxnId="{01FBE336-7FA9-444E-86D0-E2A8FD0F7D74}">
      <dgm:prSet/>
      <dgm:spPr/>
      <dgm:t>
        <a:bodyPr/>
        <a:lstStyle/>
        <a:p>
          <a:endParaRPr lang="ru-RU"/>
        </a:p>
      </dgm:t>
    </dgm:pt>
    <dgm:pt modelId="{F118D4B4-41D7-431C-9EA1-2AE8F8806AF9}" type="sibTrans" cxnId="{01FBE336-7FA9-444E-86D0-E2A8FD0F7D74}">
      <dgm:prSet/>
      <dgm:spPr/>
      <dgm:t>
        <a:bodyPr/>
        <a:lstStyle/>
        <a:p>
          <a:endParaRPr lang="ru-RU"/>
        </a:p>
      </dgm:t>
    </dgm:pt>
    <dgm:pt modelId="{40CB7835-BD0A-4DFB-9B6C-F8BA67967E3A}">
      <dgm:prSet phldrT="[Текст]"/>
      <dgm:spPr/>
      <dgm:t>
        <a:bodyPr/>
        <a:lstStyle/>
        <a:p>
          <a:r>
            <a:rPr lang="ru-RU" dirty="0" smtClean="0"/>
            <a:t>ВЫХОД НА РОДИТЕЛЕЙ</a:t>
          </a:r>
        </a:p>
        <a:p>
          <a:r>
            <a:rPr lang="ru-RU" dirty="0" smtClean="0"/>
            <a:t>ИТОГОВАЯ ПРЕЗЕНТАЦИИ,ОТЧЁТ</a:t>
          </a:r>
          <a:endParaRPr lang="ru-RU" dirty="0"/>
        </a:p>
      </dgm:t>
    </dgm:pt>
    <dgm:pt modelId="{05A740DA-A01A-4656-B5CD-406CFE7834CE}" type="parTrans" cxnId="{90B13C5C-1E7A-43A0-8957-BF97E5904EC5}">
      <dgm:prSet/>
      <dgm:spPr/>
      <dgm:t>
        <a:bodyPr/>
        <a:lstStyle/>
        <a:p>
          <a:endParaRPr lang="ru-RU"/>
        </a:p>
      </dgm:t>
    </dgm:pt>
    <dgm:pt modelId="{B781F1F5-A226-4D6A-8506-B4EAD4BA02A9}" type="sibTrans" cxnId="{90B13C5C-1E7A-43A0-8957-BF97E5904EC5}">
      <dgm:prSet/>
      <dgm:spPr/>
      <dgm:t>
        <a:bodyPr/>
        <a:lstStyle/>
        <a:p>
          <a:endParaRPr lang="ru-RU"/>
        </a:p>
      </dgm:t>
    </dgm:pt>
    <dgm:pt modelId="{221705FC-E2F0-4661-8CAD-A5FF7247E243}" type="pres">
      <dgm:prSet presAssocID="{4C2FB080-78E7-4C05-8D4D-52502A2D92A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313816B-7AF5-47C2-A7FA-D92CFA522FEE}" type="pres">
      <dgm:prSet presAssocID="{79C7C70B-34FD-4BD4-9F3D-8A7E75D98CAD}" presName="boxAndChildren" presStyleCnt="0"/>
      <dgm:spPr/>
    </dgm:pt>
    <dgm:pt modelId="{2055068F-3DC3-41A0-ACC3-49395A760827}" type="pres">
      <dgm:prSet presAssocID="{79C7C70B-34FD-4BD4-9F3D-8A7E75D98CAD}" presName="parentTextBox" presStyleLbl="node1" presStyleIdx="0" presStyleCnt="3"/>
      <dgm:spPr/>
      <dgm:t>
        <a:bodyPr/>
        <a:lstStyle/>
        <a:p>
          <a:endParaRPr lang="ru-RU"/>
        </a:p>
      </dgm:t>
    </dgm:pt>
    <dgm:pt modelId="{D45CD055-1DD8-4971-8F11-0579074AAC6A}" type="pres">
      <dgm:prSet presAssocID="{79C7C70B-34FD-4BD4-9F3D-8A7E75D98CAD}" presName="entireBox" presStyleLbl="node1" presStyleIdx="0" presStyleCnt="3"/>
      <dgm:spPr/>
      <dgm:t>
        <a:bodyPr/>
        <a:lstStyle/>
        <a:p>
          <a:endParaRPr lang="ru-RU"/>
        </a:p>
      </dgm:t>
    </dgm:pt>
    <dgm:pt modelId="{2425EB4B-0E66-4B5F-BFFE-7CE909469771}" type="pres">
      <dgm:prSet presAssocID="{79C7C70B-34FD-4BD4-9F3D-8A7E75D98CAD}" presName="descendantBox" presStyleCnt="0"/>
      <dgm:spPr/>
    </dgm:pt>
    <dgm:pt modelId="{94689AE2-CE74-44A1-8427-884E5259266A}" type="pres">
      <dgm:prSet presAssocID="{7216E51E-888B-4FBC-A054-E9315E8EDE21}" presName="childTextBox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86CF87-5F90-4009-84D4-164709EAAEBB}" type="pres">
      <dgm:prSet presAssocID="{40CB7835-BD0A-4DFB-9B6C-F8BA67967E3A}" presName="childTextBox" presStyleLbl="f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CCE722-840B-460C-B5E3-91F4D2A4CEF4}" type="pres">
      <dgm:prSet presAssocID="{8613D4ED-262E-40D7-8F76-3454C28BEAF1}" presName="sp" presStyleCnt="0"/>
      <dgm:spPr/>
    </dgm:pt>
    <dgm:pt modelId="{95A683DB-A6ED-4E1B-8AE5-C52AE29F0CFB}" type="pres">
      <dgm:prSet presAssocID="{89F405FC-9A06-4818-9D56-3D78E0BD17F2}" presName="arrowAndChildren" presStyleCnt="0"/>
      <dgm:spPr/>
    </dgm:pt>
    <dgm:pt modelId="{A22978E3-D25B-4F70-B382-3E3050031B63}" type="pres">
      <dgm:prSet presAssocID="{89F405FC-9A06-4818-9D56-3D78E0BD17F2}" presName="parentTextArrow" presStyleLbl="node1" presStyleIdx="0" presStyleCnt="3"/>
      <dgm:spPr/>
      <dgm:t>
        <a:bodyPr/>
        <a:lstStyle/>
        <a:p>
          <a:endParaRPr lang="ru-RU"/>
        </a:p>
      </dgm:t>
    </dgm:pt>
    <dgm:pt modelId="{0D992F42-F897-4BE8-8F36-4F7C5072D388}" type="pres">
      <dgm:prSet presAssocID="{89F405FC-9A06-4818-9D56-3D78E0BD17F2}" presName="arrow" presStyleLbl="node1" presStyleIdx="1" presStyleCnt="3"/>
      <dgm:spPr/>
      <dgm:t>
        <a:bodyPr/>
        <a:lstStyle/>
        <a:p>
          <a:endParaRPr lang="ru-RU"/>
        </a:p>
      </dgm:t>
    </dgm:pt>
    <dgm:pt modelId="{0E7148CC-E948-4951-815A-2B730F28424F}" type="pres">
      <dgm:prSet presAssocID="{89F405FC-9A06-4818-9D56-3D78E0BD17F2}" presName="descendantArrow" presStyleCnt="0"/>
      <dgm:spPr/>
    </dgm:pt>
    <dgm:pt modelId="{D16AA3D0-3F7E-4179-83BD-070EA7471B67}" type="pres">
      <dgm:prSet presAssocID="{734D3D26-B3E5-450B-AE57-BE58DA834219}" presName="childTextArrow" presStyleLbl="f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AD3E63-889E-4EE9-B9DC-9246815A4D27}" type="pres">
      <dgm:prSet presAssocID="{A8B19D69-D078-430F-AC80-4EB15C721768}" presName="childTextArrow" presStyleLbl="f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431B04-33DA-4DAF-A34E-932F8D43ED02}" type="pres">
      <dgm:prSet presAssocID="{BC00C547-3835-40FB-B52C-9D71BDD07C77}" presName="sp" presStyleCnt="0"/>
      <dgm:spPr/>
    </dgm:pt>
    <dgm:pt modelId="{4F1F7054-259A-4E4B-BD23-7EBF67B90AE3}" type="pres">
      <dgm:prSet presAssocID="{55F7EF52-EBB5-4479-A0AA-F698AFF91327}" presName="arrowAndChildren" presStyleCnt="0"/>
      <dgm:spPr/>
    </dgm:pt>
    <dgm:pt modelId="{CACA8752-3068-45A1-8414-FEC458926407}" type="pres">
      <dgm:prSet presAssocID="{55F7EF52-EBB5-4479-A0AA-F698AFF91327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2DD89A43-E6FE-40A2-B854-3F7428202392}" type="pres">
      <dgm:prSet presAssocID="{55F7EF52-EBB5-4479-A0AA-F698AFF91327}" presName="arrow" presStyleLbl="node1" presStyleIdx="2" presStyleCnt="3" custLinFactNeighborX="19288" custLinFactNeighborY="5638"/>
      <dgm:spPr/>
      <dgm:t>
        <a:bodyPr/>
        <a:lstStyle/>
        <a:p>
          <a:endParaRPr lang="ru-RU"/>
        </a:p>
      </dgm:t>
    </dgm:pt>
    <dgm:pt modelId="{05EE18D8-F424-486B-9AA7-B4EB5B499AB8}" type="pres">
      <dgm:prSet presAssocID="{55F7EF52-EBB5-4479-A0AA-F698AFF91327}" presName="descendantArrow" presStyleCnt="0"/>
      <dgm:spPr/>
    </dgm:pt>
    <dgm:pt modelId="{89B08528-14DE-4313-AB40-3CDC96C7259E}" type="pres">
      <dgm:prSet presAssocID="{9363AF3A-A268-48AF-9563-AF34FEF671D9}" presName="childTextArrow" presStyleLbl="fgAccFollowNode1" presStyleIdx="4" presStyleCnt="6" custLinFactNeighborY="4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49693B-FD6E-4C5A-A609-1E818C42FB58}" type="pres">
      <dgm:prSet presAssocID="{BC4797E4-6A42-46B7-BFC0-4622A9BDFF7C}" presName="childTextArrow" presStyleLbl="f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980EBFA-DBFD-43AF-9D92-2C992BBDEE91}" type="presOf" srcId="{9363AF3A-A268-48AF-9563-AF34FEF671D9}" destId="{89B08528-14DE-4313-AB40-3CDC96C7259E}" srcOrd="0" destOrd="0" presId="urn:microsoft.com/office/officeart/2005/8/layout/process4"/>
    <dgm:cxn modelId="{652F9CFA-50CD-4E4A-B274-CB3B78048BC1}" type="presOf" srcId="{734D3D26-B3E5-450B-AE57-BE58DA834219}" destId="{D16AA3D0-3F7E-4179-83BD-070EA7471B67}" srcOrd="0" destOrd="0" presId="urn:microsoft.com/office/officeart/2005/8/layout/process4"/>
    <dgm:cxn modelId="{90C18E45-9E68-4C73-83CD-B0F93CB506C2}" srcId="{89F405FC-9A06-4818-9D56-3D78E0BD17F2}" destId="{A8B19D69-D078-430F-AC80-4EB15C721768}" srcOrd="1" destOrd="0" parTransId="{956CF46A-B9C0-4556-BBDC-9D164285335B}" sibTransId="{19F1D8AC-B512-4D83-882A-FE9381D4E1D4}"/>
    <dgm:cxn modelId="{8A0E87DA-7957-46DA-BF32-D92B7D028F25}" type="presOf" srcId="{40CB7835-BD0A-4DFB-9B6C-F8BA67967E3A}" destId="{BD86CF87-5F90-4009-84D4-164709EAAEBB}" srcOrd="0" destOrd="0" presId="urn:microsoft.com/office/officeart/2005/8/layout/process4"/>
    <dgm:cxn modelId="{01FBE336-7FA9-444E-86D0-E2A8FD0F7D74}" srcId="{79C7C70B-34FD-4BD4-9F3D-8A7E75D98CAD}" destId="{7216E51E-888B-4FBC-A054-E9315E8EDE21}" srcOrd="0" destOrd="0" parTransId="{94CBA5E5-84D5-4BD6-8E57-6F129A529140}" sibTransId="{F118D4B4-41D7-431C-9EA1-2AE8F8806AF9}"/>
    <dgm:cxn modelId="{73EBC95B-00E8-4EB1-8790-A281E92FAE69}" srcId="{4C2FB080-78E7-4C05-8D4D-52502A2D92AA}" destId="{79C7C70B-34FD-4BD4-9F3D-8A7E75D98CAD}" srcOrd="2" destOrd="0" parTransId="{9BE55E00-4F7E-4C6E-8BEF-EA4512A0D8AD}" sibTransId="{039E93DE-471E-4E96-AEEC-9DAF90663550}"/>
    <dgm:cxn modelId="{3464B553-9079-4EFF-86CC-A509C6501E29}" type="presOf" srcId="{55F7EF52-EBB5-4479-A0AA-F698AFF91327}" destId="{CACA8752-3068-45A1-8414-FEC458926407}" srcOrd="0" destOrd="0" presId="urn:microsoft.com/office/officeart/2005/8/layout/process4"/>
    <dgm:cxn modelId="{792A61F9-1FE0-42FB-B815-24F9761EF350}" type="presOf" srcId="{BC4797E4-6A42-46B7-BFC0-4622A9BDFF7C}" destId="{2249693B-FD6E-4C5A-A609-1E818C42FB58}" srcOrd="0" destOrd="0" presId="urn:microsoft.com/office/officeart/2005/8/layout/process4"/>
    <dgm:cxn modelId="{10753B3C-78F3-42A3-84A6-4F9D80CAA5BC}" srcId="{4C2FB080-78E7-4C05-8D4D-52502A2D92AA}" destId="{55F7EF52-EBB5-4479-A0AA-F698AFF91327}" srcOrd="0" destOrd="0" parTransId="{01E0C925-19C9-4A94-BB0D-DAB985C2A0D9}" sibTransId="{BC00C547-3835-40FB-B52C-9D71BDD07C77}"/>
    <dgm:cxn modelId="{9594CD8A-CD90-434D-BE16-AD550DC9637E}" type="presOf" srcId="{7216E51E-888B-4FBC-A054-E9315E8EDE21}" destId="{94689AE2-CE74-44A1-8427-884E5259266A}" srcOrd="0" destOrd="0" presId="urn:microsoft.com/office/officeart/2005/8/layout/process4"/>
    <dgm:cxn modelId="{60546F58-7D08-4297-A161-AACAB0E0F7E9}" type="presOf" srcId="{A8B19D69-D078-430F-AC80-4EB15C721768}" destId="{70AD3E63-889E-4EE9-B9DC-9246815A4D27}" srcOrd="0" destOrd="0" presId="urn:microsoft.com/office/officeart/2005/8/layout/process4"/>
    <dgm:cxn modelId="{3567C28B-0977-4F79-9454-D0196E918CF9}" srcId="{4C2FB080-78E7-4C05-8D4D-52502A2D92AA}" destId="{89F405FC-9A06-4818-9D56-3D78E0BD17F2}" srcOrd="1" destOrd="0" parTransId="{9B56A419-93DA-4460-850A-60319FBDB5FF}" sibTransId="{8613D4ED-262E-40D7-8F76-3454C28BEAF1}"/>
    <dgm:cxn modelId="{A51F2B09-A058-49C1-A5C2-D3531A58FC0A}" type="presOf" srcId="{79C7C70B-34FD-4BD4-9F3D-8A7E75D98CAD}" destId="{2055068F-3DC3-41A0-ACC3-49395A760827}" srcOrd="0" destOrd="0" presId="urn:microsoft.com/office/officeart/2005/8/layout/process4"/>
    <dgm:cxn modelId="{DB13C695-BED0-4844-BBF9-63039FEB3A4C}" srcId="{55F7EF52-EBB5-4479-A0AA-F698AFF91327}" destId="{9363AF3A-A268-48AF-9563-AF34FEF671D9}" srcOrd="0" destOrd="0" parTransId="{62580F16-E313-47A9-8364-368B706AC07A}" sibTransId="{774802B1-8BEB-4E4E-9B0C-C955F230666B}"/>
    <dgm:cxn modelId="{90B13C5C-1E7A-43A0-8957-BF97E5904EC5}" srcId="{79C7C70B-34FD-4BD4-9F3D-8A7E75D98CAD}" destId="{40CB7835-BD0A-4DFB-9B6C-F8BA67967E3A}" srcOrd="1" destOrd="0" parTransId="{05A740DA-A01A-4656-B5CD-406CFE7834CE}" sibTransId="{B781F1F5-A226-4D6A-8506-B4EAD4BA02A9}"/>
    <dgm:cxn modelId="{A43F46FB-3D23-4577-85B7-59566A9117EC}" type="presOf" srcId="{79C7C70B-34FD-4BD4-9F3D-8A7E75D98CAD}" destId="{D45CD055-1DD8-4971-8F11-0579074AAC6A}" srcOrd="1" destOrd="0" presId="urn:microsoft.com/office/officeart/2005/8/layout/process4"/>
    <dgm:cxn modelId="{BF5DCD8F-1D1D-4786-945F-A32B3F5283D7}" srcId="{89F405FC-9A06-4818-9D56-3D78E0BD17F2}" destId="{734D3D26-B3E5-450B-AE57-BE58DA834219}" srcOrd="0" destOrd="0" parTransId="{8F4A9AA8-55E3-4618-AFC3-9C95A6339403}" sibTransId="{A0FEF1A0-96AE-41B4-A09D-59BCF40F1B6F}"/>
    <dgm:cxn modelId="{EB64F0EA-1497-48B6-87D1-6ECAE09D36AD}" type="presOf" srcId="{55F7EF52-EBB5-4479-A0AA-F698AFF91327}" destId="{2DD89A43-E6FE-40A2-B854-3F7428202392}" srcOrd="1" destOrd="0" presId="urn:microsoft.com/office/officeart/2005/8/layout/process4"/>
    <dgm:cxn modelId="{1414B0B3-0873-4B2E-902C-17968A913385}" srcId="{55F7EF52-EBB5-4479-A0AA-F698AFF91327}" destId="{BC4797E4-6A42-46B7-BFC0-4622A9BDFF7C}" srcOrd="1" destOrd="0" parTransId="{90CBAD4A-6107-49B0-B7DE-3FCA926C882B}" sibTransId="{C335831D-BDFC-4AB7-8B86-8476FB35C748}"/>
    <dgm:cxn modelId="{F29E30B3-E075-461E-8C9F-D369A30AE8DE}" type="presOf" srcId="{4C2FB080-78E7-4C05-8D4D-52502A2D92AA}" destId="{221705FC-E2F0-4661-8CAD-A5FF7247E243}" srcOrd="0" destOrd="0" presId="urn:microsoft.com/office/officeart/2005/8/layout/process4"/>
    <dgm:cxn modelId="{81CEEEA7-2828-4EBC-A656-77B7448D4B71}" type="presOf" srcId="{89F405FC-9A06-4818-9D56-3D78E0BD17F2}" destId="{0D992F42-F897-4BE8-8F36-4F7C5072D388}" srcOrd="1" destOrd="0" presId="urn:microsoft.com/office/officeart/2005/8/layout/process4"/>
    <dgm:cxn modelId="{3FE246CE-045D-40EF-94FC-DDED2B64DA9A}" type="presOf" srcId="{89F405FC-9A06-4818-9D56-3D78E0BD17F2}" destId="{A22978E3-D25B-4F70-B382-3E3050031B63}" srcOrd="0" destOrd="0" presId="urn:microsoft.com/office/officeart/2005/8/layout/process4"/>
    <dgm:cxn modelId="{CD04E5C8-7FC0-4D05-92C7-6639CC8816FB}" type="presParOf" srcId="{221705FC-E2F0-4661-8CAD-A5FF7247E243}" destId="{6313816B-7AF5-47C2-A7FA-D92CFA522FEE}" srcOrd="0" destOrd="0" presId="urn:microsoft.com/office/officeart/2005/8/layout/process4"/>
    <dgm:cxn modelId="{D549BAF1-4A31-4633-8260-04CD79358783}" type="presParOf" srcId="{6313816B-7AF5-47C2-A7FA-D92CFA522FEE}" destId="{2055068F-3DC3-41A0-ACC3-49395A760827}" srcOrd="0" destOrd="0" presId="urn:microsoft.com/office/officeart/2005/8/layout/process4"/>
    <dgm:cxn modelId="{6792FB7E-B8FB-43AB-88B0-C15F00094AD1}" type="presParOf" srcId="{6313816B-7AF5-47C2-A7FA-D92CFA522FEE}" destId="{D45CD055-1DD8-4971-8F11-0579074AAC6A}" srcOrd="1" destOrd="0" presId="urn:microsoft.com/office/officeart/2005/8/layout/process4"/>
    <dgm:cxn modelId="{2EB89A3D-A2A4-4E7A-B85D-D27209834028}" type="presParOf" srcId="{6313816B-7AF5-47C2-A7FA-D92CFA522FEE}" destId="{2425EB4B-0E66-4B5F-BFFE-7CE909469771}" srcOrd="2" destOrd="0" presId="urn:microsoft.com/office/officeart/2005/8/layout/process4"/>
    <dgm:cxn modelId="{43DEDA36-C60D-4000-A74C-8764F06B2CCF}" type="presParOf" srcId="{2425EB4B-0E66-4B5F-BFFE-7CE909469771}" destId="{94689AE2-CE74-44A1-8427-884E5259266A}" srcOrd="0" destOrd="0" presId="urn:microsoft.com/office/officeart/2005/8/layout/process4"/>
    <dgm:cxn modelId="{8FDA6137-DA32-4748-8E9D-86E7ACF2FEBB}" type="presParOf" srcId="{2425EB4B-0E66-4B5F-BFFE-7CE909469771}" destId="{BD86CF87-5F90-4009-84D4-164709EAAEBB}" srcOrd="1" destOrd="0" presId="urn:microsoft.com/office/officeart/2005/8/layout/process4"/>
    <dgm:cxn modelId="{D32E0E8D-073B-4E04-A171-07B1B86F3C66}" type="presParOf" srcId="{221705FC-E2F0-4661-8CAD-A5FF7247E243}" destId="{7DCCE722-840B-460C-B5E3-91F4D2A4CEF4}" srcOrd="1" destOrd="0" presId="urn:microsoft.com/office/officeart/2005/8/layout/process4"/>
    <dgm:cxn modelId="{EA0F518C-BEC9-4917-A9AE-4B4A9916FAD5}" type="presParOf" srcId="{221705FC-E2F0-4661-8CAD-A5FF7247E243}" destId="{95A683DB-A6ED-4E1B-8AE5-C52AE29F0CFB}" srcOrd="2" destOrd="0" presId="urn:microsoft.com/office/officeart/2005/8/layout/process4"/>
    <dgm:cxn modelId="{AC16830A-7316-4734-9BFB-08F35B3281B0}" type="presParOf" srcId="{95A683DB-A6ED-4E1B-8AE5-C52AE29F0CFB}" destId="{A22978E3-D25B-4F70-B382-3E3050031B63}" srcOrd="0" destOrd="0" presId="urn:microsoft.com/office/officeart/2005/8/layout/process4"/>
    <dgm:cxn modelId="{C14E70CC-A4DC-47CA-94B4-2C6C92353932}" type="presParOf" srcId="{95A683DB-A6ED-4E1B-8AE5-C52AE29F0CFB}" destId="{0D992F42-F897-4BE8-8F36-4F7C5072D388}" srcOrd="1" destOrd="0" presId="urn:microsoft.com/office/officeart/2005/8/layout/process4"/>
    <dgm:cxn modelId="{582F223C-C413-4FCD-BC3A-B5357219E355}" type="presParOf" srcId="{95A683DB-A6ED-4E1B-8AE5-C52AE29F0CFB}" destId="{0E7148CC-E948-4951-815A-2B730F28424F}" srcOrd="2" destOrd="0" presId="urn:microsoft.com/office/officeart/2005/8/layout/process4"/>
    <dgm:cxn modelId="{03304EB4-5AF2-47AD-9299-D8527A698C3A}" type="presParOf" srcId="{0E7148CC-E948-4951-815A-2B730F28424F}" destId="{D16AA3D0-3F7E-4179-83BD-070EA7471B67}" srcOrd="0" destOrd="0" presId="urn:microsoft.com/office/officeart/2005/8/layout/process4"/>
    <dgm:cxn modelId="{6CDF19FE-67ED-44B0-9E87-D15808B513EA}" type="presParOf" srcId="{0E7148CC-E948-4951-815A-2B730F28424F}" destId="{70AD3E63-889E-4EE9-B9DC-9246815A4D27}" srcOrd="1" destOrd="0" presId="urn:microsoft.com/office/officeart/2005/8/layout/process4"/>
    <dgm:cxn modelId="{6904201A-3FEB-4ABB-B425-03E2E6EC19A1}" type="presParOf" srcId="{221705FC-E2F0-4661-8CAD-A5FF7247E243}" destId="{F7431B04-33DA-4DAF-A34E-932F8D43ED02}" srcOrd="3" destOrd="0" presId="urn:microsoft.com/office/officeart/2005/8/layout/process4"/>
    <dgm:cxn modelId="{4A8BE260-D7EF-4481-8580-1B1C09B1774A}" type="presParOf" srcId="{221705FC-E2F0-4661-8CAD-A5FF7247E243}" destId="{4F1F7054-259A-4E4B-BD23-7EBF67B90AE3}" srcOrd="4" destOrd="0" presId="urn:microsoft.com/office/officeart/2005/8/layout/process4"/>
    <dgm:cxn modelId="{78BA4A0F-04E0-476C-AD09-F27A5BC61FF1}" type="presParOf" srcId="{4F1F7054-259A-4E4B-BD23-7EBF67B90AE3}" destId="{CACA8752-3068-45A1-8414-FEC458926407}" srcOrd="0" destOrd="0" presId="urn:microsoft.com/office/officeart/2005/8/layout/process4"/>
    <dgm:cxn modelId="{8B80B9CF-3052-42A5-A06D-7B8876E73D3F}" type="presParOf" srcId="{4F1F7054-259A-4E4B-BD23-7EBF67B90AE3}" destId="{2DD89A43-E6FE-40A2-B854-3F7428202392}" srcOrd="1" destOrd="0" presId="urn:microsoft.com/office/officeart/2005/8/layout/process4"/>
    <dgm:cxn modelId="{E2C4FF00-F122-4F48-B04F-31541D72C675}" type="presParOf" srcId="{4F1F7054-259A-4E4B-BD23-7EBF67B90AE3}" destId="{05EE18D8-F424-486B-9AA7-B4EB5B499AB8}" srcOrd="2" destOrd="0" presId="urn:microsoft.com/office/officeart/2005/8/layout/process4"/>
    <dgm:cxn modelId="{F8C23F95-12E8-490E-A403-2F60CAE7E2BE}" type="presParOf" srcId="{05EE18D8-F424-486B-9AA7-B4EB5B499AB8}" destId="{89B08528-14DE-4313-AB40-3CDC96C7259E}" srcOrd="0" destOrd="0" presId="urn:microsoft.com/office/officeart/2005/8/layout/process4"/>
    <dgm:cxn modelId="{F2DA3D5C-CA3A-4DF9-83B8-586035263A0A}" type="presParOf" srcId="{05EE18D8-F424-486B-9AA7-B4EB5B499AB8}" destId="{2249693B-FD6E-4C5A-A609-1E818C42FB58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BE977ED-BC20-454F-B41C-D9C8C438332B}">
      <dsp:nvSpPr>
        <dsp:cNvPr id="0" name=""/>
        <dsp:cNvSpPr/>
      </dsp:nvSpPr>
      <dsp:spPr>
        <a:xfrm rot="5400000">
          <a:off x="-207655" y="208417"/>
          <a:ext cx="1384367" cy="96905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 </a:t>
          </a:r>
          <a:endParaRPr lang="ru-RU" sz="2700" kern="1200" dirty="0"/>
        </a:p>
      </dsp:txBody>
      <dsp:txXfrm rot="5400000">
        <a:off x="-207655" y="208417"/>
        <a:ext cx="1384367" cy="969057"/>
      </dsp:txXfrm>
    </dsp:sp>
    <dsp:sp modelId="{8777DF09-F886-4989-B165-543DB70C5586}">
      <dsp:nvSpPr>
        <dsp:cNvPr id="0" name=""/>
        <dsp:cNvSpPr/>
      </dsp:nvSpPr>
      <dsp:spPr>
        <a:xfrm rot="5400000">
          <a:off x="2674733" y="-1704913"/>
          <a:ext cx="899838" cy="431119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ОБРАЗОВАТЕЛЬНЫЕ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(научить, дать знания………….)</a:t>
          </a:r>
          <a:endParaRPr lang="ru-RU" sz="1600" kern="1200" dirty="0"/>
        </a:p>
      </dsp:txBody>
      <dsp:txXfrm rot="5400000">
        <a:off x="2674733" y="-1704913"/>
        <a:ext cx="899838" cy="4311190"/>
      </dsp:txXfrm>
    </dsp:sp>
    <dsp:sp modelId="{2CAD3A22-AFE5-45AB-8A21-2CB4BC93CEAA}">
      <dsp:nvSpPr>
        <dsp:cNvPr id="0" name=""/>
        <dsp:cNvSpPr/>
      </dsp:nvSpPr>
      <dsp:spPr>
        <a:xfrm rot="5400000">
          <a:off x="-207655" y="1395567"/>
          <a:ext cx="1384367" cy="96905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 </a:t>
          </a:r>
          <a:endParaRPr lang="ru-RU" sz="2700" kern="1200" dirty="0"/>
        </a:p>
      </dsp:txBody>
      <dsp:txXfrm rot="5400000">
        <a:off x="-207655" y="1395567"/>
        <a:ext cx="1384367" cy="969057"/>
      </dsp:txXfrm>
    </dsp:sp>
    <dsp:sp modelId="{E124FFCB-288E-4873-9996-CF08BF5942BD}">
      <dsp:nvSpPr>
        <dsp:cNvPr id="0" name=""/>
        <dsp:cNvSpPr/>
      </dsp:nvSpPr>
      <dsp:spPr>
        <a:xfrm rot="5400000">
          <a:off x="2674733" y="-517763"/>
          <a:ext cx="899838" cy="431119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РАЗВИВАЮЩИЕ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(развитие интеллекта,творчества,умение применять………)</a:t>
          </a:r>
          <a:endParaRPr lang="ru-RU" sz="1600" kern="1200" dirty="0"/>
        </a:p>
      </dsp:txBody>
      <dsp:txXfrm rot="5400000">
        <a:off x="2674733" y="-517763"/>
        <a:ext cx="899838" cy="4311190"/>
      </dsp:txXfrm>
    </dsp:sp>
    <dsp:sp modelId="{062A1E51-AA9E-4C1B-9189-E834AF9BFBF5}">
      <dsp:nvSpPr>
        <dsp:cNvPr id="0" name=""/>
        <dsp:cNvSpPr/>
      </dsp:nvSpPr>
      <dsp:spPr>
        <a:xfrm rot="5400000">
          <a:off x="-207655" y="2582716"/>
          <a:ext cx="1384367" cy="96905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 </a:t>
          </a:r>
          <a:endParaRPr lang="ru-RU" sz="2700" kern="1200" dirty="0"/>
        </a:p>
      </dsp:txBody>
      <dsp:txXfrm rot="5400000">
        <a:off x="-207655" y="2582716"/>
        <a:ext cx="1384367" cy="969057"/>
      </dsp:txXfrm>
    </dsp:sp>
    <dsp:sp modelId="{DA7E6FF8-05CB-4B21-A3D0-2D0232201578}">
      <dsp:nvSpPr>
        <dsp:cNvPr id="0" name=""/>
        <dsp:cNvSpPr/>
      </dsp:nvSpPr>
      <dsp:spPr>
        <a:xfrm rot="5400000">
          <a:off x="2674733" y="669385"/>
          <a:ext cx="899838" cy="431119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ВОСПИТАТЕЛЬНЫЕ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(стремление к знаниям, к новому, работа над собой, самообразование…….)</a:t>
          </a:r>
          <a:endParaRPr lang="ru-RU" sz="1600" kern="1200" dirty="0"/>
        </a:p>
      </dsp:txBody>
      <dsp:txXfrm rot="5400000">
        <a:off x="2674733" y="669385"/>
        <a:ext cx="899838" cy="431119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7B7E477-AAEA-40A5-876B-6C453E9914AB}">
      <dsp:nvSpPr>
        <dsp:cNvPr id="0" name=""/>
        <dsp:cNvSpPr/>
      </dsp:nvSpPr>
      <dsp:spPr>
        <a:xfrm>
          <a:off x="2648633" y="1920379"/>
          <a:ext cx="1395099" cy="9037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ДЕТСКИЙ САД </a:t>
          </a:r>
          <a:endParaRPr lang="ru-RU" sz="1100" kern="1200" dirty="0"/>
        </a:p>
      </dsp:txBody>
      <dsp:txXfrm>
        <a:off x="3067163" y="2146306"/>
        <a:ext cx="976569" cy="677781"/>
      </dsp:txXfrm>
    </dsp:sp>
    <dsp:sp modelId="{675AD584-1208-48A5-842B-4C9FE86D1158}">
      <dsp:nvSpPr>
        <dsp:cNvPr id="0" name=""/>
        <dsp:cNvSpPr/>
      </dsp:nvSpPr>
      <dsp:spPr>
        <a:xfrm>
          <a:off x="372418" y="1920379"/>
          <a:ext cx="1395099" cy="9037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РЕБЁНОК</a:t>
          </a:r>
          <a:endParaRPr lang="ru-RU" sz="1100" kern="1200" dirty="0"/>
        </a:p>
      </dsp:txBody>
      <dsp:txXfrm>
        <a:off x="372418" y="2146306"/>
        <a:ext cx="976569" cy="677781"/>
      </dsp:txXfrm>
    </dsp:sp>
    <dsp:sp modelId="{744CB3B1-D487-422E-979A-19741B8F0752}">
      <dsp:nvSpPr>
        <dsp:cNvPr id="0" name=""/>
        <dsp:cNvSpPr/>
      </dsp:nvSpPr>
      <dsp:spPr>
        <a:xfrm>
          <a:off x="3021052" y="0"/>
          <a:ext cx="1395099" cy="9037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ШКОЛА</a:t>
          </a:r>
          <a:endParaRPr lang="ru-RU" sz="1100" kern="1200" dirty="0"/>
        </a:p>
      </dsp:txBody>
      <dsp:txXfrm>
        <a:off x="3439582" y="0"/>
        <a:ext cx="976569" cy="677781"/>
      </dsp:txXfrm>
    </dsp:sp>
    <dsp:sp modelId="{8FD469E2-B3AB-4BC7-887F-2616B45C4D75}">
      <dsp:nvSpPr>
        <dsp:cNvPr id="0" name=""/>
        <dsp:cNvSpPr/>
      </dsp:nvSpPr>
      <dsp:spPr>
        <a:xfrm>
          <a:off x="372418" y="0"/>
          <a:ext cx="1395099" cy="9037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ВЗРОСЛЫЙ</a:t>
          </a:r>
          <a:endParaRPr lang="ru-RU" sz="1100" kern="1200" dirty="0"/>
        </a:p>
      </dsp:txBody>
      <dsp:txXfrm>
        <a:off x="372418" y="0"/>
        <a:ext cx="976569" cy="677781"/>
      </dsp:txXfrm>
    </dsp:sp>
    <dsp:sp modelId="{EED418AA-AC53-4609-9A59-63C6990E2F55}">
      <dsp:nvSpPr>
        <dsp:cNvPr id="0" name=""/>
        <dsp:cNvSpPr/>
      </dsp:nvSpPr>
      <dsp:spPr>
        <a:xfrm>
          <a:off x="957005" y="160973"/>
          <a:ext cx="1222830" cy="1222830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СОЦИУМ</a:t>
          </a:r>
          <a:endParaRPr lang="ru-RU" sz="1300" kern="1200" dirty="0"/>
        </a:p>
      </dsp:txBody>
      <dsp:txXfrm>
        <a:off x="957005" y="160973"/>
        <a:ext cx="1222830" cy="1222830"/>
      </dsp:txXfrm>
    </dsp:sp>
    <dsp:sp modelId="{448BEECE-A54D-4363-81CA-B4E4BB31DA14}">
      <dsp:nvSpPr>
        <dsp:cNvPr id="0" name=""/>
        <dsp:cNvSpPr/>
      </dsp:nvSpPr>
      <dsp:spPr>
        <a:xfrm rot="5400000">
          <a:off x="2236316" y="160973"/>
          <a:ext cx="1222830" cy="1222830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СОЦИУМ</a:t>
          </a:r>
          <a:endParaRPr lang="ru-RU" sz="1300" kern="1200" dirty="0"/>
        </a:p>
      </dsp:txBody>
      <dsp:txXfrm rot="5400000">
        <a:off x="2236316" y="160973"/>
        <a:ext cx="1222830" cy="1222830"/>
      </dsp:txXfrm>
    </dsp:sp>
    <dsp:sp modelId="{720D7633-7F32-40B5-8ED4-6424405F7541}">
      <dsp:nvSpPr>
        <dsp:cNvPr id="0" name=""/>
        <dsp:cNvSpPr/>
      </dsp:nvSpPr>
      <dsp:spPr>
        <a:xfrm rot="10800000">
          <a:off x="2236316" y="1440284"/>
          <a:ext cx="1222830" cy="1222830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СОЦИУМ</a:t>
          </a:r>
          <a:endParaRPr lang="ru-RU" sz="1300" kern="1200" dirty="0"/>
        </a:p>
      </dsp:txBody>
      <dsp:txXfrm rot="10800000">
        <a:off x="2236316" y="1440284"/>
        <a:ext cx="1222830" cy="1222830"/>
      </dsp:txXfrm>
    </dsp:sp>
    <dsp:sp modelId="{76AADADA-00FD-4735-A3BA-4DDA9758E0D4}">
      <dsp:nvSpPr>
        <dsp:cNvPr id="0" name=""/>
        <dsp:cNvSpPr/>
      </dsp:nvSpPr>
      <dsp:spPr>
        <a:xfrm rot="16200000">
          <a:off x="957005" y="1440284"/>
          <a:ext cx="1222830" cy="1222830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СОЦИУМ</a:t>
          </a:r>
          <a:endParaRPr lang="ru-RU" sz="1300" kern="1200" dirty="0"/>
        </a:p>
      </dsp:txBody>
      <dsp:txXfrm rot="16200000">
        <a:off x="957005" y="1440284"/>
        <a:ext cx="1222830" cy="1222830"/>
      </dsp:txXfrm>
    </dsp:sp>
    <dsp:sp modelId="{C273A726-61D6-435C-ACAE-8A9B2C4B9B6A}">
      <dsp:nvSpPr>
        <dsp:cNvPr id="0" name=""/>
        <dsp:cNvSpPr/>
      </dsp:nvSpPr>
      <dsp:spPr>
        <a:xfrm>
          <a:off x="1996975" y="1157876"/>
          <a:ext cx="422201" cy="367131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DA3647-B338-4448-9434-E08BB123C8E0}">
      <dsp:nvSpPr>
        <dsp:cNvPr id="0" name=""/>
        <dsp:cNvSpPr/>
      </dsp:nvSpPr>
      <dsp:spPr>
        <a:xfrm rot="10800000">
          <a:off x="1996975" y="1299080"/>
          <a:ext cx="422201" cy="367131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45CD055-1DD8-4971-8F11-0579074AAC6A}">
      <dsp:nvSpPr>
        <dsp:cNvPr id="0" name=""/>
        <dsp:cNvSpPr/>
      </dsp:nvSpPr>
      <dsp:spPr>
        <a:xfrm>
          <a:off x="0" y="2830495"/>
          <a:ext cx="5064223" cy="9290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РАБОТА ПО РЕАЛИЗАЦИИ ПРОЕКТА «ЛИСТОПАД ЭКСПЕРИМЕНТОВ»</a:t>
          </a:r>
          <a:endParaRPr lang="ru-RU" sz="1100" kern="1200" dirty="0"/>
        </a:p>
      </dsp:txBody>
      <dsp:txXfrm>
        <a:off x="0" y="2830495"/>
        <a:ext cx="5064223" cy="501677"/>
      </dsp:txXfrm>
    </dsp:sp>
    <dsp:sp modelId="{94689AE2-CE74-44A1-8427-884E5259266A}">
      <dsp:nvSpPr>
        <dsp:cNvPr id="0" name=""/>
        <dsp:cNvSpPr/>
      </dsp:nvSpPr>
      <dsp:spPr>
        <a:xfrm>
          <a:off x="0" y="3313592"/>
          <a:ext cx="2532111" cy="42735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УЧАСТНИКИ ПРОЕКТА</a:t>
          </a:r>
          <a:endParaRPr lang="ru-RU" sz="1000" kern="1200" dirty="0"/>
        </a:p>
      </dsp:txBody>
      <dsp:txXfrm>
        <a:off x="0" y="3313592"/>
        <a:ext cx="2532111" cy="427354"/>
      </dsp:txXfrm>
    </dsp:sp>
    <dsp:sp modelId="{BD86CF87-5F90-4009-84D4-164709EAAEBB}">
      <dsp:nvSpPr>
        <dsp:cNvPr id="0" name=""/>
        <dsp:cNvSpPr/>
      </dsp:nvSpPr>
      <dsp:spPr>
        <a:xfrm>
          <a:off x="2532111" y="3313592"/>
          <a:ext cx="2532111" cy="42735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ВЫХОД НА РОДИТЕЛЕЙ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ИТОГОВАЯ ПРЕЗЕНТАЦИИ,ОТЧЁТ</a:t>
          </a:r>
          <a:endParaRPr lang="ru-RU" sz="1000" kern="1200" dirty="0"/>
        </a:p>
      </dsp:txBody>
      <dsp:txXfrm>
        <a:off x="2532111" y="3313592"/>
        <a:ext cx="2532111" cy="427354"/>
      </dsp:txXfrm>
    </dsp:sp>
    <dsp:sp modelId="{0D992F42-F897-4BE8-8F36-4F7C5072D388}">
      <dsp:nvSpPr>
        <dsp:cNvPr id="0" name=""/>
        <dsp:cNvSpPr/>
      </dsp:nvSpPr>
      <dsp:spPr>
        <a:xfrm rot="10800000">
          <a:off x="0" y="1415580"/>
          <a:ext cx="5064223" cy="1428850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НОД,ГРУППОВАЯ И ИНДИВИДУАЛЬНАЯ РАБОТА,ИГРЫ,КОММУНИКАЦИЯ,САМОСТОЯТЕЛЬНГАЯ ДЕЯТЕЛЬНОСТЬ ДЕТЕЙ</a:t>
          </a:r>
          <a:endParaRPr lang="ru-RU" sz="1100" kern="1200" dirty="0"/>
        </a:p>
      </dsp:txBody>
      <dsp:txXfrm>
        <a:off x="0" y="1415580"/>
        <a:ext cx="5064223" cy="501526"/>
      </dsp:txXfrm>
    </dsp:sp>
    <dsp:sp modelId="{D16AA3D0-3F7E-4179-83BD-070EA7471B67}">
      <dsp:nvSpPr>
        <dsp:cNvPr id="0" name=""/>
        <dsp:cNvSpPr/>
      </dsp:nvSpPr>
      <dsp:spPr>
        <a:xfrm>
          <a:off x="0" y="1917106"/>
          <a:ext cx="2532111" cy="42722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ОРГАНИЗОВАННАЯ РАЗВИВАЮЩЕ-ОБУЧАЮЩАЯ ЗОНА</a:t>
          </a:r>
          <a:endParaRPr lang="ru-RU" sz="1000" kern="1200" dirty="0"/>
        </a:p>
      </dsp:txBody>
      <dsp:txXfrm>
        <a:off x="0" y="1917106"/>
        <a:ext cx="2532111" cy="427226"/>
      </dsp:txXfrm>
    </dsp:sp>
    <dsp:sp modelId="{70AD3E63-889E-4EE9-B9DC-9246815A4D27}">
      <dsp:nvSpPr>
        <dsp:cNvPr id="0" name=""/>
        <dsp:cNvSpPr/>
      </dsp:nvSpPr>
      <dsp:spPr>
        <a:xfrm>
          <a:off x="2532111" y="1917106"/>
          <a:ext cx="2532111" cy="42722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ЗОНА САМОСТОЯТЕЛЬНОЙ АКТИВНОСТИ (СВОБОДЫ) И ТВОРЧЕСТВА ДЕТЕЙ </a:t>
          </a:r>
          <a:endParaRPr lang="ru-RU" sz="1000" kern="1200" dirty="0"/>
        </a:p>
      </dsp:txBody>
      <dsp:txXfrm>
        <a:off x="2532111" y="1917106"/>
        <a:ext cx="2532111" cy="427226"/>
      </dsp:txXfrm>
    </dsp:sp>
    <dsp:sp modelId="{2DD89A43-E6FE-40A2-B854-3F7428202392}">
      <dsp:nvSpPr>
        <dsp:cNvPr id="0" name=""/>
        <dsp:cNvSpPr/>
      </dsp:nvSpPr>
      <dsp:spPr>
        <a:xfrm rot="10800000">
          <a:off x="0" y="81223"/>
          <a:ext cx="5064223" cy="1428850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СЕНТЯБРЬ</a:t>
          </a:r>
          <a:endParaRPr lang="ru-RU" sz="1100" kern="1200" dirty="0"/>
        </a:p>
      </dsp:txBody>
      <dsp:txXfrm>
        <a:off x="0" y="81223"/>
        <a:ext cx="5064223" cy="501526"/>
      </dsp:txXfrm>
    </dsp:sp>
    <dsp:sp modelId="{89B08528-14DE-4313-AB40-3CDC96C7259E}">
      <dsp:nvSpPr>
        <dsp:cNvPr id="0" name=""/>
        <dsp:cNvSpPr/>
      </dsp:nvSpPr>
      <dsp:spPr>
        <a:xfrm>
          <a:off x="0" y="504058"/>
          <a:ext cx="2532111" cy="42722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1-2 НЕДЕЛЯ ДАРЫ ОСЕНИ</a:t>
          </a:r>
          <a:endParaRPr lang="ru-RU" sz="1000" kern="1200" dirty="0"/>
        </a:p>
      </dsp:txBody>
      <dsp:txXfrm>
        <a:off x="0" y="504058"/>
        <a:ext cx="2532111" cy="427226"/>
      </dsp:txXfrm>
    </dsp:sp>
    <dsp:sp modelId="{2249693B-FD6E-4C5A-A609-1E818C42FB58}">
      <dsp:nvSpPr>
        <dsp:cNvPr id="0" name=""/>
        <dsp:cNvSpPr/>
      </dsp:nvSpPr>
      <dsp:spPr>
        <a:xfrm>
          <a:off x="2532111" y="502191"/>
          <a:ext cx="2532111" cy="42722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3-4 НЕДЕЛЯ КРАСКИ ОСЕНИ</a:t>
          </a:r>
          <a:endParaRPr lang="ru-RU" sz="1000" kern="1200" dirty="0"/>
        </a:p>
      </dsp:txBody>
      <dsp:txXfrm>
        <a:off x="2532111" y="502191"/>
        <a:ext cx="2532111" cy="4272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ru-RU" smtClean="0"/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 smtClean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274638"/>
            <a:ext cx="5832648" cy="4090466"/>
          </a:xfrm>
        </p:spPr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400" dirty="0" smtClean="0"/>
              <a:t>МАДОУ №150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1800" dirty="0" smtClean="0"/>
              <a:t>ГОРОДСКОЕ МЕТОДИЧЕСКОЕ ОБЪЕДИНЕНИЕ</a:t>
            </a:r>
            <a:br>
              <a:rPr lang="ru-RU" sz="1800" dirty="0" smtClean="0"/>
            </a:br>
            <a:r>
              <a:rPr lang="ru-RU" sz="1800" i="1" dirty="0" smtClean="0"/>
              <a:t>СЕМИНАР : «ОРГАНИЗАЦИЯ ПОЗНАВАТЕЛЬНОЙ ДЕЯТЕЛЬНОСТИ В ПРОЦЕССЕ МАТЕМАТИЧЕСКОГО РАЗВИТИЯ ДЕТЕЙ ДОШКОЛЬНОГО ВОЗРАСТА»</a:t>
            </a:r>
            <a:br>
              <a:rPr lang="ru-RU" sz="1800" i="1" dirty="0" smtClean="0"/>
            </a:br>
            <a:r>
              <a:rPr lang="ru-RU" sz="1800" i="1" dirty="0" smtClean="0"/>
              <a:t>23.10.2018 г.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ПРЕЗЕНТАЦИЯ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000" dirty="0" smtClean="0"/>
              <a:t>«ИНТЕГРАТИВНОЕ </a:t>
            </a:r>
            <a:r>
              <a:rPr lang="ru-RU" sz="2000" dirty="0" smtClean="0"/>
              <a:t>ВЗАИМОДЕЙСТВИЕ ПОЗНАВАТЕЛЬНОГО И ХУДОЖЕСТВЕННОГО-ЭСТЕТИЧЕСКОГО РАЗВИТИЯ </a:t>
            </a:r>
            <a:r>
              <a:rPr lang="ru-RU" sz="2000" dirty="0" smtClean="0"/>
              <a:t>ДОШКОЛЬНИКОВ»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11960" y="50851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Воспитатель: Савранчук Оксана Михайловна</a:t>
            </a:r>
            <a:endParaRPr lang="ru-RU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188640"/>
            <a:ext cx="6563072" cy="5256584"/>
          </a:xfrm>
        </p:spPr>
        <p:txBody>
          <a:bodyPr/>
          <a:lstStyle/>
          <a:p>
            <a:pPr algn="l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2000" b="1" dirty="0" smtClean="0">
                <a:solidFill>
                  <a:srgbClr val="FF0066"/>
                </a:solidFill>
              </a:rPr>
              <a:t>Идея создания клубы была навеяна спросами родителей  и потребностями современного образования . Необходимо было создать кружок с детьми младшего дошкольного возраста. Но сама идея кружка была не очень привлекательна, захотелось что-то интересного долгосрочного, не стандартного и конечно же, что бы работа затрагивала образовательные области обучения и развития детей. А не просто кружок декоративно-прикладного искусства. </a:t>
            </a:r>
            <a:r>
              <a:rPr lang="ru-RU" sz="2000" b="1" dirty="0" smtClean="0">
                <a:solidFill>
                  <a:srgbClr val="800080"/>
                </a:solidFill>
              </a:rPr>
              <a:t>И вот ИДЕЯ!</a:t>
            </a:r>
            <a:r>
              <a:rPr lang="ru-RU" sz="2000" b="1" dirty="0" smtClean="0">
                <a:solidFill>
                  <a:srgbClr val="FF0066"/>
                </a:solidFill>
              </a:rPr>
              <a:t/>
            </a:r>
            <a:br>
              <a:rPr lang="ru-RU" sz="2000" b="1" dirty="0" smtClean="0">
                <a:solidFill>
                  <a:srgbClr val="FF0066"/>
                </a:solidFill>
              </a:rPr>
            </a:br>
            <a:r>
              <a:rPr lang="ru-RU" sz="2000" b="1" dirty="0" smtClean="0">
                <a:solidFill>
                  <a:srgbClr val="FF0066"/>
                </a:solidFill>
              </a:rPr>
              <a:t>В процессе реализации целей и задач клуба происходит интеграция образовательных областей с уклоном на математическое развитие. В рамках данного проекта, это не просто работа по ДПИ, как предполагалось в рамках кружковой работы, а это КЛУБ где дети и их родители учатся,«творят»,развиваются в различных видах деятельности.</a:t>
            </a:r>
            <a:endParaRPr lang="ru-RU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116632"/>
            <a:ext cx="6768752" cy="6192688"/>
          </a:xfrm>
        </p:spPr>
        <p:txBody>
          <a:bodyPr/>
          <a:lstStyle/>
          <a:p>
            <a:pPr algn="l"/>
            <a:r>
              <a:rPr lang="ru-RU" sz="1600" b="1" dirty="0" smtClean="0">
                <a:solidFill>
                  <a:srgbClr val="800080"/>
                </a:solidFill>
              </a:rPr>
              <a:t>Методы и формы работы в рамках клуба: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Используются традиционные : индивидуальные,групповые,фронтальные,прогулка,игры,использование различных видов деятельности (предметная, игровая, трудовая, спортивная , общение, сюжетно-ролевые игры и др.игры. Работа по основным направлениям развития ребёнка. </a:t>
            </a:r>
            <a:br>
              <a:rPr lang="ru-RU" sz="1600" b="1" dirty="0" smtClean="0"/>
            </a:br>
            <a:r>
              <a:rPr lang="ru-RU" sz="1600" b="1" dirty="0" smtClean="0"/>
              <a:t>	Но КЛУБ предполагает всё таки не совсем традиционный подход в организации </a:t>
            </a:r>
            <a:r>
              <a:rPr lang="ru-RU" sz="1600" b="1" dirty="0" err="1" smtClean="0"/>
              <a:t>пед</a:t>
            </a:r>
            <a:r>
              <a:rPr lang="ru-RU" sz="1600" b="1" dirty="0" smtClean="0"/>
              <a:t> процесса. И успех будет тогда , когда всё таки вместе встречаются традиционные и не традиционные методы ,что соответствует современным потребностям нового образования .</a:t>
            </a:r>
            <a:br>
              <a:rPr lang="ru-RU" sz="1600" b="1" dirty="0" smtClean="0"/>
            </a:br>
            <a:r>
              <a:rPr lang="ru-RU" sz="1600" b="1" dirty="0" smtClean="0"/>
              <a:t>	Таким образом, В РАБОТЕ ИСПОЛЬЗУЮТСЯ  РАЗВИВАЮЩИЕ ТЕКСТОВЫЕ , АУДИАЛЬНЫЕ, ВИЗУАЛЬНЫЕ,ЗНАКОВЫЕ СИСТЕМЫ,ПЛАНЫ,СХЕМЫ,НАВБЛЮДЕНИЯ,ИССЛЕДОВАНИЯ,ЭКСПЕРИМЕНТИРОВАНИЕ,МОДЕЛИРОВАНИЕ,АКТИВНОСТЬ ДЕТЕЙ В САМОРЕГУЛИРОВАНИИ ДЕЯТЕЛЬНОСТИ (	РЕБЁНОК САМ МОЖЕТ ВЫБРАТЬ ЧЕМ ОН ХОЧЕТ ЗАНЯТЬСЯ,ПРИДУМАТЬ СМЕНУ ДЕЯТЕЛЬНОСТИ).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>
                <a:solidFill>
                  <a:srgbClr val="009900"/>
                </a:solidFill>
              </a:rPr>
              <a:t>Работа с родителями включает в себя</a:t>
            </a:r>
            <a:r>
              <a:rPr lang="ru-RU" sz="1600" dirty="0" smtClean="0"/>
              <a:t>: 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круглые столы, презентации, семейные чтения, брифинги, школа для родителей, выставки продуктивной деятельности, консультации ,беседы, вечера творчества.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1988840"/>
            <a:ext cx="6635080" cy="2088232"/>
          </a:xfrm>
        </p:spPr>
        <p:txBody>
          <a:bodyPr/>
          <a:lstStyle/>
          <a:p>
            <a:pPr algn="l"/>
            <a:r>
              <a:rPr lang="ru-RU" sz="2400" b="1" dirty="0" smtClean="0">
                <a:solidFill>
                  <a:srgbClr val="800000"/>
                </a:solidFill>
              </a:rPr>
              <a:t>      ЭТАПЫ РАБОТЫ В РАМКАХ ТВОРЧЕКСКО-           ИНТЕЛЛЕКТУАЛЬНОГО КЛУБА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rgbClr val="800080"/>
                </a:solidFill>
              </a:rPr>
              <a:t>1 этап НАЧАЛЬНЫЙ(подготовительный)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- СБОР ИНФОРМАЦИИ,МОНИТОРИНГ,ИЗУЧЕНИЕ ПОТРЕБНОСТЕЙ,СОЗДАНИЕ ПРОГРАММЫ,РАБОТА С РОДИТЕЛЯМИ</a:t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rgbClr val="800080"/>
                </a:solidFill>
              </a:rPr>
              <a:t>2 этап ОСНОВНОЙ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-РЕАЛИЗАЦИЯ ЦЕЛИ И ЗАДАЧИ КЛУБА,РАБОТА С ДЕТЬМИ И РОДИТЕЛЯМИ. </a:t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rgbClr val="800080"/>
                </a:solidFill>
              </a:rPr>
              <a:t>3 этап ЗАКЛЮЧИТЕЛЬНЫЙ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МОНИТОРИНГ РАБОТЫ,ПОДВЕДЕНИЕ ИТОГОВ,РЕЗУЛЬТАТЫ РАБОТЫ КЛУБА</a:t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Срок реализации проекта-4 года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764704"/>
            <a:ext cx="6192688" cy="3312368"/>
          </a:xfrm>
        </p:spPr>
        <p:txBody>
          <a:bodyPr/>
          <a:lstStyle/>
          <a:p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>КЛУБ ТВОРЧЕСКО -ИНТЕЛЛЕКТУАЛЬНОГО </a:t>
            </a:r>
            <a:br>
              <a:rPr lang="ru-RU" sz="3200" i="1" dirty="0" smtClean="0"/>
            </a:br>
            <a:r>
              <a:rPr lang="ru-RU" sz="3200" i="1" dirty="0" smtClean="0"/>
              <a:t>РАЗВИТИЯ «ВМЕСТЕ С МАТИМАТИКОЙ!»</a:t>
            </a:r>
            <a:br>
              <a:rPr lang="ru-RU" sz="3200" i="1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>СТРОИТ СВОЮ РАБОТУ В СООТВЕТСВИИ С :</a:t>
            </a:r>
            <a:br>
              <a:rPr lang="ru-RU" sz="3200" i="1" dirty="0" smtClean="0"/>
            </a:br>
            <a:endParaRPr lang="ru-RU" sz="3200" i="1" dirty="0"/>
          </a:p>
        </p:txBody>
      </p:sp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32240" y="4725144"/>
            <a:ext cx="2229234" cy="187220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123728" y="471638"/>
            <a:ext cx="676875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Приказом Министерства образования и науки Российской Федерации (Минобрнауки России) от 30 августа 2013 г. N 1014 г. Москва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 утверждении Порядка организации и осуществления образовательной деятельности по основным общеобразовательным программам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образовательным программам дошкольного образования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Законом Российской Федерации от 29 декабря  2012г.  № 273 - ФЗ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 образовании в Российской Федерации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Приказом Министерства образования и науки Российской Федерации (Минобрнауки России) от 17 октября  2013 г. N 1155 г. Москва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 утверждении федерального государственного образовательного стандарта дошкольного образования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Постановлением Главного государственного санитарного врача Российской Федерации от 15 мая 2013г. № 26 г. Москва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 утверждении СанПиН 2.4.1.3049-13     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Санитарно-эпидемиологические      требования      к      устройству, содержанию    и    организации   режима   работы    дошкольных    образовательных организаций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Письмом  Министерства образования Российской Федерации от 14.03.2000 № 65/23-16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 гигиенических требованиях к максимальной нагрузке на детей дошкольного возраста в организованных формах обучения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Письмом Министерства образования и науки Российской Федерации от 31.05.2007 № 03-1213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 методических рекомендациях по отнесению дошкольных образовательных учреждений к определенному виду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Положением      о      лицензировании      образовательной      деятельности утвержденным     постановлением     Правительства     Российской     Федерации     от 16.03.2011 г. № 174;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Уставом муниципального автономного дошкольного образовательного учреждения г.Хабаровска № 150, зарегистрированный в УФСН России по Хабаровскому краю Инспекция Федеральной налоговой службы по Индустриальному району г.Хабаровска от 24.09.2014г., и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утвержденный начальником управления образования администрации г. Хабаровска О.Я.Тен от 16.07.2014 г.;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Основной общеобразовательной программой дошкольного образования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муниципального автономного дошкольного образовательного учреждения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г. Хабаровска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Детский сад № 150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, утверждена на педагогическом совете №5 от 09.06.2016г.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  <a:sym typeface="Symbol"/>
              </a:rPr>
              <a:t> Рабочей программой  воспитателя средней группы Савранчук О.М., согласованной на педагогическом совете и утверждённой заведующий МАДОУ от 30.08.2018г.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60648"/>
            <a:ext cx="6707088" cy="1080120"/>
          </a:xfrm>
        </p:spPr>
        <p:txBody>
          <a:bodyPr/>
          <a:lstStyle/>
          <a:p>
            <a:r>
              <a:rPr lang="ru-RU" sz="2400" b="1" dirty="0" smtClean="0"/>
              <a:t>ПРИМЕР ОРГАНИЗАЦИИ РАБОТЫ КЛУБА «МЫ ВМЕСТЕ С </a:t>
            </a:r>
            <a:r>
              <a:rPr lang="ru-RU" sz="2400" b="1" dirty="0" smtClean="0"/>
              <a:t>МАТЕМАТИКОЙ</a:t>
            </a:r>
            <a:r>
              <a:rPr lang="ru-RU" sz="2400" b="1" dirty="0" smtClean="0"/>
              <a:t>!»</a:t>
            </a:r>
            <a:endParaRPr lang="ru-RU" sz="2400" b="1" dirty="0"/>
          </a:p>
        </p:txBody>
      </p:sp>
      <p:graphicFrame>
        <p:nvGraphicFramePr>
          <p:cNvPr id="3" name="Схема 2"/>
          <p:cNvGraphicFramePr/>
          <p:nvPr/>
        </p:nvGraphicFramePr>
        <p:xfrm>
          <a:off x="2555776" y="1700808"/>
          <a:ext cx="5064224" cy="3760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91866">
            <a:off x="473993" y="334758"/>
            <a:ext cx="3411276" cy="2558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32553">
            <a:off x="5183058" y="364683"/>
            <a:ext cx="3414019" cy="2560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170044">
            <a:off x="649749" y="3408766"/>
            <a:ext cx="3651248" cy="2738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769396">
            <a:off x="4758873" y="3479675"/>
            <a:ext cx="3870030" cy="2902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49858">
            <a:off x="471204" y="419152"/>
            <a:ext cx="2624945" cy="1820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45683">
            <a:off x="6735365" y="584249"/>
            <a:ext cx="1913326" cy="2244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 flipV="1">
            <a:off x="3707904" y="4221088"/>
            <a:ext cx="2376264" cy="1782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1484784"/>
            <a:ext cx="345638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260648"/>
            <a:ext cx="6347048" cy="5112568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ТВОРЧЕСТВО РОЖДАЕТ ТВОРЦА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3" name="Рисунок 2" descr="ШКОЛА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3501008"/>
            <a:ext cx="2851513" cy="213588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1340768"/>
            <a:ext cx="7124328" cy="1944216"/>
          </a:xfrm>
        </p:spPr>
        <p:txBody>
          <a:bodyPr/>
          <a:lstStyle/>
          <a:p>
            <a:r>
              <a:rPr lang="ru-RU" dirty="0" smtClean="0"/>
              <a:t>ИНТЕГРАТИВНОЕ ВЗАИМОДЕЙСТВИЕ ПОЗНАВАТЕЛЬНОГО И ХУДОЖЕСТВЕННОГО-ЭСТЕТИЧЕСКОГО РАЗВИТИЯ ДОШКОЛЬНИКОВ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4653136"/>
            <a:ext cx="5824736" cy="1680592"/>
          </a:xfrm>
        </p:spPr>
        <p:txBody>
          <a:bodyPr/>
          <a:lstStyle/>
          <a:p>
            <a:pPr algn="r"/>
            <a:r>
              <a:rPr lang="ru-RU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МАДОУ №150</a:t>
            </a:r>
          </a:p>
          <a:p>
            <a:pPr algn="r"/>
            <a:r>
              <a:rPr lang="ru-RU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Воспитатель: Савранчук Оксана Михайловна</a:t>
            </a:r>
            <a:endParaRPr lang="ru-RU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188640"/>
            <a:ext cx="6635080" cy="5976664"/>
          </a:xfrm>
        </p:spPr>
        <p:txBody>
          <a:bodyPr/>
          <a:lstStyle/>
          <a:p>
            <a:r>
              <a:rPr lang="ru-RU" sz="1400" b="1" dirty="0" smtClean="0"/>
              <a:t>В СОВРЕМЕННОМ МИРЕ МЫ ПОСТОЯННО СЛЫШИМ ПРО МАТЕМАТИЧЕСКУЮ И ФИНАНСОВУЮ ГРАМОТНОСТЬ. В обществе существенно возрастает значимость качества математического образования. Без преувеличения можно утверждать, что высокое качество математического образования в стране является основой её национальной безопасности и экономического могущества. «Особый акцент будет сделан на развитие математического образования как основы для создания высокотехнологичной экономики. Поэтому обеспечение математической грамотности дошкольников является первоочередной задачей в деле обеспечения добротности дальнейшего школьного математического образования. </a:t>
            </a:r>
            <a:br>
              <a:rPr lang="ru-RU" sz="1400" b="1" dirty="0" smtClean="0"/>
            </a:br>
            <a:r>
              <a:rPr lang="ru-RU" sz="1400" b="1" dirty="0" smtClean="0"/>
              <a:t>А это является основой добротности математического образования в профессиональной школе.</a:t>
            </a:r>
            <a:br>
              <a:rPr lang="ru-RU" sz="1400" b="1" dirty="0" smtClean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>                                                        МАТЕМАТИКА-ЭТО ЦАРИЦА НАУК!</a:t>
            </a:r>
            <a:br>
              <a:rPr lang="ru-RU" sz="1400" b="1" dirty="0" smtClean="0"/>
            </a:br>
            <a:r>
              <a:rPr lang="ru-RU" sz="1400" b="1" dirty="0" smtClean="0"/>
              <a:t>ЗНАНИЯ МАТЕМАТИКИ НУЖНЫ ВО ВСЕХ СОЦИАЛЬНЫХ СФЕРАХ ЖИЗНИ. А,КОЛЬ ПРОФЕССИЯ ПЕДАГОГА ОСНОВАНА НА РАЗВИТИИ,ОБУЧЕНИИ И ВОСПИТАНИИ ПОДРАСТАЮЩЕГО ПОКОЛЕНИЯ , ТО ЕМУ НЕОБХОДИМО СОЗДАТЬ ТАКИЕ УСЛОВИЯ ,</a:t>
            </a:r>
            <a:br>
              <a:rPr lang="ru-RU" sz="1400" b="1" dirty="0" smtClean="0"/>
            </a:br>
            <a:r>
              <a:rPr lang="ru-RU" sz="1400" b="1" dirty="0" smtClean="0"/>
              <a:t>БЛАГОДАРЯ КОТОРЫМ ДЕТИ СМОГУТ СОЦИАЛИЗИРОВАТЬСЯ В ОБЩЕСТВЕ ОБЛАДАЯ НЕОБХОДИМЫМИ ЗНАНИЯМИ,ЭТО ВАЖНО НА ВСЕХ ВОЗРАСТНЫХ ЭТАПАХ ДЕТСКОГО СТАНОВЛЕНИЯ И РАЗВИТИЯ .</a:t>
            </a:r>
            <a:br>
              <a:rPr lang="ru-RU" sz="1400" b="1" dirty="0" smtClean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>                      МАТЕМАТИЧЕСКАЯ ГРАМОТНОСТЬ,ГОВОРЯ ПРОСТЫМ ЯЗЫКОМ ЭТО УМЕНИЕ          ПРИМЕНЯТЬ МАТЕМАТИКУ ВО-ВСЕХ СФЕРАХ ЖИЗНИ.</a:t>
            </a:r>
            <a:br>
              <a:rPr lang="ru-RU" sz="1400" b="1" dirty="0" smtClean="0"/>
            </a:br>
            <a:r>
              <a:rPr lang="ru-RU" sz="1400" b="1" dirty="0" smtClean="0"/>
              <a:t> </a:t>
            </a:r>
            <a:br>
              <a:rPr lang="ru-RU" sz="1400" b="1" dirty="0" smtClean="0"/>
            </a:br>
            <a:r>
              <a:rPr lang="ru-RU" sz="1400" b="1" dirty="0" smtClean="0"/>
              <a:t>МАТЕМАТИЧЕСКАЯ ГРАМОТНОСТЬ ХАРАКТЕРИЗУЕТСЯ перечнем умений:</a:t>
            </a:r>
            <a:br>
              <a:rPr lang="ru-RU" sz="1400" b="1" dirty="0" smtClean="0"/>
            </a:br>
            <a:r>
              <a:rPr lang="ru-RU" sz="1400" b="1" dirty="0" smtClean="0">
                <a:sym typeface="Symbol"/>
              </a:rPr>
              <a:t></a:t>
            </a:r>
            <a:r>
              <a:rPr lang="ru-RU" sz="1400" b="1" dirty="0" smtClean="0"/>
              <a:t>умением выполнять математические расчеты для решения повседневных задач;</a:t>
            </a:r>
            <a:br>
              <a:rPr lang="ru-RU" sz="1400" b="1" dirty="0" smtClean="0"/>
            </a:br>
            <a:r>
              <a:rPr lang="ru-RU" sz="1400" b="1" dirty="0" smtClean="0">
                <a:sym typeface="Symbol"/>
              </a:rPr>
              <a:t></a:t>
            </a:r>
            <a:r>
              <a:rPr lang="ru-RU" sz="1400" b="1" dirty="0" smtClean="0"/>
              <a:t>умением рассуждать, делать выводы на основе информации, </a:t>
            </a:r>
            <a:endParaRPr lang="ru-RU" sz="14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620688"/>
            <a:ext cx="6491064" cy="4536504"/>
          </a:xfrm>
        </p:spPr>
        <p:txBody>
          <a:bodyPr/>
          <a:lstStyle/>
          <a:p>
            <a:pPr lvl="0" algn="l"/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600" b="1" dirty="0" smtClean="0">
                <a:solidFill>
                  <a:srgbClr val="002060"/>
                </a:solidFill>
              </a:rPr>
              <a:t>ТАК КАК ЖЕ ДОНЕСТИ ДО ДЕТЕЙ ДОШКОЛЬНОГО ВОЗРАСТА ТАКУЮ СЛОЖНУЮ И ТОЧНУЮ НАУКУ,КАК МАТЕМАТИКА?! 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НО КОНЕЧНО ЖЕ С ПОМОЩЬЮ ИГРЫ И РАЗЛИЧНЫХ ИНТЕГРАТИТВНЫХ ПОДХОДОВ. </a:t>
            </a: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2800" b="1" dirty="0" smtClean="0">
                <a:solidFill>
                  <a:srgbClr val="FF0000"/>
                </a:solidFill>
              </a:rPr>
              <a:t>КЛУБ ТВОРЧЕСКО-ИНТЕЛЛЕКТУАЛЬНОГО     РАЗВИТИЯ 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«МЫ, ВМЕСТЕ С МАТЕМАТИКОЙ!»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000" b="1" u="sng" dirty="0" smtClean="0">
                <a:solidFill>
                  <a:schemeClr val="accent5">
                    <a:lumMod val="50000"/>
                  </a:schemeClr>
                </a:solidFill>
              </a:rPr>
              <a:t>ЦЕЛЬ РАБОТЫ КЛУБА</a:t>
            </a:r>
            <a:r>
              <a:rPr lang="ru-RU" sz="2000" u="sng" dirty="0" smtClean="0">
                <a:solidFill>
                  <a:schemeClr val="accent5">
                    <a:lumMod val="50000"/>
                  </a:schemeClr>
                </a:solidFill>
              </a:rPr>
              <a:t>: </a:t>
            </a:r>
            <a:r>
              <a:rPr lang="ru-RU" sz="2000" dirty="0" smtClean="0"/>
              <a:t>ОВЛАДЕНИЕ ДЕТЬМИ ДОШКОЛЬНОГО ВОЗРАСТА ЭЛЕМЕНТАРНЫМИ ТВОРЧЕСКО-ИНТЕЛЕКТУАЛЬНЫМИ СПОСОБНОСТЯМИ И УМЕНИЯ ИХ ПРИМЕНЯТЬ  В ПОВСЕДНЕВНОЙ ЖИЗНИ.РАЗВИТИЕ И ВЫЯВЛЕНИЕ  ТВОРЧЕКИХ , ИНТЕЛЛЕКТУАЛЬНЫХ СПОСОБНОСТЕЙ ДЕТЕЙ НА ЭТАПЕ ВСЕГО ДОШКОЛЬНОГО ПЕРИОДА. СОЗДАВАТЬ УСЛОВИЯ ДЛЯ РАЗВИТИЯ МОТИВАЦИИ ДЕТЕЙ К МАТЕМАТИЧЕСКОЙ И ТВОРЧЕСКОЙ ДЕЯТЕЛЬНОСТИ , ГОТОВИТЬ  К ШКОЛЬНОМУ  ОБУЧЕНИЮ.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3" name="Рисунок 2" descr="ШКОЛА.jpg"/>
          <p:cNvPicPr>
            <a:picLocks noChangeAspect="1"/>
          </p:cNvPicPr>
          <p:nvPr/>
        </p:nvPicPr>
        <p:blipFill>
          <a:blip r:embed="rId2" cstate="print"/>
          <a:srcRect l="10080" t="3410" r="12641" b="5466"/>
          <a:stretch>
            <a:fillRect/>
          </a:stretch>
        </p:blipFill>
        <p:spPr>
          <a:xfrm>
            <a:off x="7350298" y="5301208"/>
            <a:ext cx="1326157" cy="155679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graphicFrame>
        <p:nvGraphicFramePr>
          <p:cNvPr id="3" name="Схема 2"/>
          <p:cNvGraphicFramePr/>
          <p:nvPr/>
        </p:nvGraphicFramePr>
        <p:xfrm>
          <a:off x="2339752" y="1700808"/>
          <a:ext cx="5280248" cy="3760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62474"/>
          </a:xfrm>
        </p:spPr>
        <p:txBody>
          <a:bodyPr/>
          <a:lstStyle/>
          <a:p>
            <a:pPr algn="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ОСНОВНАЯ ИДЕЯ РАБОТЫ</a:t>
            </a:r>
            <a:b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МАТЕМАТИЧЕСКОЕ РАЗВИТИЕ ДОШКОЛЬНИКА ЧЕРЕЗ ДПИ!</a:t>
            </a:r>
            <a:b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rgbClr val="0070C0"/>
                </a:solidFill>
              </a:rPr>
              <a:t>ДЕВИЗ: </a:t>
            </a:r>
            <a:r>
              <a:rPr lang="ru-RU" sz="4000" b="1" dirty="0" smtClean="0">
                <a:solidFill>
                  <a:srgbClr val="00B050"/>
                </a:solidFill>
              </a:rPr>
              <a:t>ЧЕРЕЗ ИСКУССТВО К МАТЕМАТИКЕ!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620688"/>
            <a:ext cx="6419056" cy="5688632"/>
          </a:xfrm>
        </p:spPr>
        <p:txBody>
          <a:bodyPr/>
          <a:lstStyle/>
          <a:p>
            <a:pPr algn="l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РАННЕЕ РАЗВИТИЕ РЕБЁНКА-ЭТО СПОСОБНОСТЬ К ТВОРЧЕСТВУ,А ЭТО ЗАЛОГ БУДУЩИХ УСПЕХОВ!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ДПИ- </a:t>
            </a:r>
            <a:r>
              <a:rPr lang="ru-RU" sz="2800" dirty="0" smtClean="0"/>
              <a:t>    </a:t>
            </a:r>
            <a:r>
              <a:rPr lang="ru-RU" sz="2400" b="1" dirty="0" smtClean="0"/>
              <a:t>ОБОГАЩАЕТ РАЗВИТИЕ РЕБЁНКА,     РАЗВИВАЕТ НЕСТАНДАРТНОСТЬ МЫШЛЕНИЯ,СВОБОДУ,ДЕЛАЕТ РЕБЁНКА РАСКРЕПОЩЁННЫМ И ИНДИВИДУАЛЬНЫМ,ДАЁТ РЕБЁНКУ УМЕНИЕ ВСМАТРИВАТЬСЯ И НАБЛЮДАТЬ.</a:t>
            </a:r>
            <a:endParaRPr lang="ru-RU" sz="2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476672"/>
            <a:ext cx="6563072" cy="4680520"/>
          </a:xfrm>
        </p:spPr>
        <p:txBody>
          <a:bodyPr/>
          <a:lstStyle/>
          <a:p>
            <a:pPr algn="l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ЧЕРЕЗ ДПИ МОЖНО ПОКАЗАТЬ РЕБЁНКУ МИР МАТЕМАТИКИ, ПРИРОДЫ,ИГРЫ,СКАЗКИ,РАЗЛИЧНЫХ СОЦИАЛЬНЫХ ОТНОШЕНИЙ ,РАЗВИТЬ РЕЧЬ,МЫШЛЕНИЕ и многое другое.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solidFill>
                  <a:srgbClr val="002060"/>
                </a:solidFill>
              </a:rPr>
              <a:t>ДПИ-ЭТО ВХОД В ТВОРЧЕСТВО,В ИГРУ,В ИНТЕЛЛЕКТУАЛЬНОЕ РАЗВИТИЕ РЕБЁНКА.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solidFill>
                  <a:srgbClr val="C00000"/>
                </a:solidFill>
              </a:rPr>
              <a:t>ТВОРЧЕСТВО-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ЭТО ДЕЯТЕЛЬНОСТЬ В ПРОЦЕССЕ КОТОРОЙ СОЗДАЁТСЯ ЧТО-ТО НОВОЕ,В РЕЗУЛЬТАТЕ ПОИСКА,ИСПОЛЬЗОВАВНИЯ ЛИЧНОГО ОПЫТА,А ТАКЖЕ ЗНАНИЙ,КОТОРЫЕ РЕБЁНОК ПОЛУЧИЛ В ПРОЦЕССЕ ОБУЧЕНИЯ</a:t>
            </a:r>
            <a:endParaRPr lang="ru-RU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3" name="Рисунок 2" descr="young_girl_reading_book_800_clr_1511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6296" y="1196752"/>
            <a:ext cx="1656184" cy="13456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5208" y="260648"/>
            <a:ext cx="7128792" cy="1930226"/>
          </a:xfrm>
        </p:spPr>
        <p:txBody>
          <a:bodyPr/>
          <a:lstStyle/>
          <a:p>
            <a:pPr algn="l"/>
            <a:r>
              <a:rPr lang="ru-RU" dirty="0" smtClean="0"/>
              <a:t>        </a:t>
            </a:r>
            <a:br>
              <a:rPr lang="ru-RU" dirty="0" smtClean="0"/>
            </a:br>
            <a:r>
              <a:rPr lang="ru-RU" sz="2400" b="1" dirty="0" smtClean="0">
                <a:solidFill>
                  <a:srgbClr val="FF0000"/>
                </a:solidFill>
              </a:rPr>
              <a:t>КЛУБ «МЫ,ВМЕСТЕ С   МАТЕМАТИКОЙ!» - </a:t>
            </a:r>
            <a:r>
              <a:rPr lang="ru-RU" sz="2400" dirty="0" smtClean="0"/>
              <a:t>ЭТО ИГРОВАЯ ИНТЕРЕСНАЯ ФОРМА РАБОТЫ С ДЕТЬМИ В ОРГАНИЗАЦИИ ОБРАЗОВАТЕЛЬНОЙ,ИГРОВОЙ,САМОСТОЯТЕЛЬНОЙ ДЕЯТЕЛЬНОСТИ И КОНЕЧНО ЖЕ РАБОТЫ С РОДИТЕЛЯМИ</a:t>
            </a:r>
            <a:br>
              <a:rPr lang="ru-RU" sz="2400" dirty="0" smtClean="0"/>
            </a:br>
            <a:endParaRPr lang="ru-RU" sz="2400" dirty="0"/>
          </a:p>
        </p:txBody>
      </p:sp>
      <p:graphicFrame>
        <p:nvGraphicFramePr>
          <p:cNvPr id="3" name="Схема 2"/>
          <p:cNvGraphicFramePr/>
          <p:nvPr/>
        </p:nvGraphicFramePr>
        <p:xfrm>
          <a:off x="3347864" y="2852936"/>
          <a:ext cx="4416152" cy="2824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43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43</Template>
  <TotalTime>476</TotalTime>
  <Words>524</Words>
  <Application>Microsoft Office PowerPoint</Application>
  <PresentationFormat>Экран (4:3)</PresentationFormat>
  <Paragraphs>57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43</vt:lpstr>
      <vt:lpstr> МАДОУ №150 ГОРОДСКОЕ МЕТОДИЧЕСКОЕ ОБЪЕДИНЕНИЕ СЕМИНАР : «ОРГАНИЗАЦИЯ ПОЗНАВАТЕЛЬНОЙ ДЕЯТЕЛЬНОСТИ В ПРОЦЕССЕ МАТЕМАТИЧЕСКОГО РАЗВИТИЯ ДЕТЕЙ ДОШКОЛЬНОГО ВОЗРАСТА» 23.10.2018 г.  ПРЕЗЕНТАЦИЯ  «ИНТЕГРАТИВНОЕ ВЗАИМОДЕЙСТВИЕ ПОЗНАВАТЕЛЬНОГО И ХУДОЖЕСТВЕННОГО-ЭСТЕТИЧЕСКОГО РАЗВИТИЯ ДОШКОЛЬНИКОВ»</vt:lpstr>
      <vt:lpstr>ИНТЕГРАТИВНОЕ ВЗАИМОДЕЙСТВИЕ ПОЗНАВАТЕЛЬНОГО И ХУДОЖЕСТВЕННОГО-ЭСТЕТИЧЕСКОГО РАЗВИТИЯ ДОШКОЛЬНИКОВ</vt:lpstr>
      <vt:lpstr>В СОВРЕМЕННОМ МИРЕ МЫ ПОСТОЯННО СЛЫШИМ ПРО МАТЕМАТИЧЕСКУЮ И ФИНАНСОВУЮ ГРАМОТНОСТЬ. В обществе существенно возрастает значимость качества математического образования. Без преувеличения можно утверждать, что высокое качество математического образования в стране является основой её национальной безопасности и экономического могущества. «Особый акцент будет сделан на развитие математического образования как основы для создания высокотехнологичной экономики. Поэтому обеспечение математической грамотности дошкольников является первоочередной задачей в деле обеспечения добротности дальнейшего школьного математического образования.  А это является основой добротности математического образования в профессиональной школе.                                                          МАТЕМАТИКА-ЭТО ЦАРИЦА НАУК! ЗНАНИЯ МАТЕМАТИКИ НУЖНЫ ВО ВСЕХ СОЦИАЛЬНЫХ СФЕРАХ ЖИЗНИ. А,КОЛЬ ПРОФЕССИЯ ПЕДАГОГА ОСНОВАНА НА РАЗВИТИИ,ОБУЧЕНИИ И ВОСПИТАНИИ ПОДРАСТАЮЩЕГО ПОКОЛЕНИЯ , ТО ЕМУ НЕОБХОДИМО СОЗДАТЬ ТАКИЕ УСЛОВИЯ , БЛАГОДАРЯ КОТОРЫМ ДЕТИ СМОГУТ СОЦИАЛИЗИРОВАТЬСЯ В ОБЩЕСТВЕ ОБЛАДАЯ НЕОБХОДИМЫМИ ЗНАНИЯМИ,ЭТО ВАЖНО НА ВСЕХ ВОЗРАСТНЫХ ЭТАПАХ ДЕТСКОГО СТАНОВЛЕНИЯ И РАЗВИТИЯ .                        МАТЕМАТИЧЕСКАЯ ГРАМОТНОСТЬ,ГОВОРЯ ПРОСТЫМ ЯЗЫКОМ ЭТО УМЕНИЕ          ПРИМЕНЯТЬ МАТЕМАТИКУ ВО-ВСЕХ СФЕРАХ ЖИЗНИ.   МАТЕМАТИЧЕСКАЯ ГРАМОТНОСТЬ ХАРАКТЕРИЗУЕТСЯ перечнем умений: умением выполнять математические расчеты для решения повседневных задач; умением рассуждать, делать выводы на основе информации, </vt:lpstr>
      <vt:lpstr> ТАК КАК ЖЕ ДОНЕСТИ ДО ДЕТЕЙ ДОШКОЛЬНОГО ВОЗРАСТА ТАКУЮ СЛОЖНУЮ И ТОЧНУЮ НАУКУ,КАК МАТЕМАТИКА?!  НО КОНЕЧНО ЖЕ С ПОМОЩЬЮ ИГРЫ И РАЗЛИЧНЫХ ИНТЕГРАТИТВНЫХ ПОДХОДОВ.   КЛУБ ТВОРЧЕСКО-ИНТЕЛЛЕКТУАЛЬНОГО     РАЗВИТИЯ  «МЫ, ВМЕСТЕ С МАТЕМАТИКОЙ!» ЦЕЛЬ РАБОТЫ КЛУБА: ОВЛАДЕНИЕ ДЕТЬМИ ДОШКОЛЬНОГО ВОЗРАСТА ЭЛЕМЕНТАРНЫМИ ТВОРЧЕСКО-ИНТЕЛЕКТУАЛЬНЫМИ СПОСОБНОСТЯМИ И УМЕНИЯ ИХ ПРИМЕНЯТЬ  В ПОВСЕДНЕВНОЙ ЖИЗНИ.РАЗВИТИЕ И ВЫЯВЛЕНИЕ  ТВОРЧЕКИХ , ИНТЕЛЛЕКТУАЛЬНЫХ СПОСОБНОСТЕЙ ДЕТЕЙ НА ЭТАПЕ ВСЕГО ДОШКОЛЬНОГО ПЕРИОДА. СОЗДАВАТЬ УСЛОВИЯ ДЛЯ РАЗВИТИЯ МОТИВАЦИИ ДЕТЕЙ К МАТЕМАТИЧЕСКОЙ И ТВОРЧЕСКОЙ ДЕЯТЕЛЬНОСТИ , ГОТОВИТЬ  К ШКОЛЬНОМУ  ОБУЧЕНИЮ. </vt:lpstr>
      <vt:lpstr>ЗАДАЧИ:</vt:lpstr>
      <vt:lpstr>   ОСНОВНАЯ ИДЕЯ РАБОТЫ  МАТЕМАТИЧЕСКОЕ РАЗВИТИЕ ДОШКОЛЬНИКА ЧЕРЕЗ ДПИ!  ДЕВИЗ: ЧЕРЕЗ ИСКУССТВО К МАТЕМАТИКЕ!  </vt:lpstr>
      <vt:lpstr>РАННЕЕ РАЗВИТИЕ РЕБЁНКА-ЭТО СПОСОБНОСТЬ К ТВОРЧЕСТВУ,А ЭТО ЗАЛОГ БУДУЩИХ УСПЕХОВ!  ДПИ-     ОБОГАЩАЕТ РАЗВИТИЕ РЕБЁНКА,     РАЗВИВАЕТ НЕСТАНДАРТНОСТЬ МЫШЛЕНИЯ,СВОБОДУ,ДЕЛАЕТ РЕБЁНКА РАСКРЕПОЩЁННЫМ И ИНДИВИДУАЛЬНЫМ,ДАЁТ РЕБЁНКУ УМЕНИЕ ВСМАТРИВАТЬСЯ И НАБЛЮДАТЬ.</vt:lpstr>
      <vt:lpstr>ЧЕРЕЗ ДПИ МОЖНО ПОКАЗАТЬ РЕБЁНКУ МИР МАТЕМАТИКИ, ПРИРОДЫ,ИГРЫ,СКАЗКИ,РАЗЛИЧНЫХ СОЦИАЛЬНЫХ ОТНОШЕНИЙ ,РАЗВИТЬ РЕЧЬ,МЫШЛЕНИЕ и многое другое.  ДПИ-ЭТО ВХОД В ТВОРЧЕСТВО,В ИГРУ,В ИНТЕЛЛЕКТУАЛЬНОЕ РАЗВИТИЕ РЕБЁНКА.  ТВОРЧЕСТВО-ЭТО ДЕЯТЕЛЬНОСТЬ В ПРОЦЕССЕ КОТОРОЙ СОЗДАЁТСЯ ЧТО-ТО НОВОЕ,В РЕЗУЛЬТАТЕ ПОИСКА,ИСПОЛЬЗОВАВНИЯ ЛИЧНОГО ОПЫТА,А ТАКЖЕ ЗНАНИЙ,КОТОРЫЕ РЕБЁНОК ПОЛУЧИЛ В ПРОЦЕССЕ ОБУЧЕНИЯ</vt:lpstr>
      <vt:lpstr>         КЛУБ «МЫ,ВМЕСТЕ С   МАТЕМАТИКОЙ!» - ЭТО ИГРОВАЯ ИНТЕРЕСНАЯ ФОРМА РАБОТЫ С ДЕТЬМИ В ОРГАНИЗАЦИИ ОБРАЗОВАТЕЛЬНОЙ,ИГРОВОЙ,САМОСТОЯТЕЛЬНОЙ ДЕЯТЕЛЬНОСТИ И КОНЕЧНО ЖЕ РАБОТЫ С РОДИТЕЛЯМИ </vt:lpstr>
      <vt:lpstr> Идея создания клубы была навеяна спросами родителей  и потребностями современного образования . Необходимо было создать кружок с детьми младшего дошкольного возраста. Но сама идея кружка была не очень привлекательна, захотелось что-то интересного долгосрочного, не стандартного и конечно же, что бы работа затрагивала образовательные области обучения и развития детей. А не просто кружок декоративно-прикладного искусства. И вот ИДЕЯ! В процессе реализации целей и задач клуба происходит интеграция образовательных областей с уклоном на математическое развитие. В рамках данного проекта, это не просто работа по ДПИ, как предполагалось в рамках кружковой работы, а это КЛУБ где дети и их родители учатся,«творят»,развиваются в различных видах деятельности.</vt:lpstr>
      <vt:lpstr>Методы и формы работы в рамках клуба: Используются традиционные : индивидуальные,групповые,фронтальные,прогулка,игры,использование различных видов деятельности (предметная, игровая, трудовая, спортивная , общение, сюжетно-ролевые игры и др.игры. Работа по основным направлениям развития ребёнка.   Но КЛУБ предполагает всё таки не совсем традиционный подход в организации пед процесса. И успех будет тогда , когда всё таки вместе встречаются традиционные и не традиционные методы ,что соответствует современным потребностям нового образования .  Таким образом, В РАБОТЕ ИСПОЛЬЗУЮТСЯ  РАЗВИВАЮЩИЕ ТЕКСТОВЫЕ , АУДИАЛЬНЫЕ, ВИЗУАЛЬНЫЕ,ЗНАКОВЫЕ СИСТЕМЫ,ПЛАНЫ,СХЕМЫ,НАВБЛЮДЕНИЯ,ИССЛЕДОВАНИЯ,ЭКСПЕРИМЕНТИРОВАНИЕ,МОДЕЛИРОВАНИЕ,АКТИВНОСТЬ ДЕТЕЙ В САМОРЕГУЛИРОВАНИИ ДЕЯТЕЛЬНОСТИ ( РЕБЁНОК САМ МОЖЕТ ВЫБРАТЬ ЧЕМ ОН ХОЧЕТ ЗАНЯТЬСЯ,ПРИДУМАТЬ СМЕНУ ДЕЯТЕЛЬНОСТИ).  Работа с родителями включает в себя: круглые столы, презентации, семейные чтения, брифинги, школа для родителей, выставки продуктивной деятельности, консультации ,беседы, вечера творчества.  </vt:lpstr>
      <vt:lpstr>      ЭТАПЫ РАБОТЫ В РАМКАХ ТВОРЧЕКСКО-           ИНТЕЛЛЕКТУАЛЬНОГО КЛУБА  1 этап НАЧАЛЬНЫЙ(подготовительный) - СБОР ИНФОРМАЦИИ,МОНИТОРИНГ,ИЗУЧЕНИЕ ПОТРЕБНОСТЕЙ,СОЗДАНИЕ ПРОГРАММЫ,РАБОТА С РОДИТЕЛЯМИ 2 этап ОСНОВНОЙ -РЕАЛИЗАЦИЯ ЦЕЛИ И ЗАДАЧИ КЛУБА,РАБОТА С ДЕТЬМИ И РОДИТЕЛЯМИ.  3 этап ЗАКЛЮЧИТЕЛЬНЫЙ МОНИТОРИНГ РАБОТЫ,ПОДВЕДЕНИЕ ИТОГОВ,РЕЗУЛЬТАТЫ РАБОТЫ КЛУБА  Срок реализации проекта-4 года </vt:lpstr>
      <vt:lpstr>  КЛУБ ТВОРЧЕСКО -ИНТЕЛЛЕКТУАЛЬНОГО  РАЗВИТИЯ «ВМЕСТЕ С МАТИМАТИКОЙ!»  СТРОИТ СВОЮ РАБОТУ В СООТВЕТСВИИ С : </vt:lpstr>
      <vt:lpstr>Слайд 14</vt:lpstr>
      <vt:lpstr>ПРИМЕР ОРГАНИЗАЦИИ РАБОТЫ КЛУБА «МЫ ВМЕСТЕ С МАТЕМАТИКОЙ!»</vt:lpstr>
      <vt:lpstr>Слайд 16</vt:lpstr>
      <vt:lpstr>Слайд 17</vt:lpstr>
      <vt:lpstr>ТВОРЧЕСТВО РОЖДАЕТ ТВОРЦА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ИНТЕГРАЦИОННОЕ ВЗАИМОДЕЙСТВИЕ ПОЗНАВАТЕЛЬНОГО И ХУДОЖЕСТВЕННОГО-ЭСТЕТИЧЕСКОГО РАЗВИТИЯ ДОШКОЛЬНИКОВ</dc:title>
  <cp:lastModifiedBy>Сад 150</cp:lastModifiedBy>
  <cp:revision>80</cp:revision>
  <dcterms:modified xsi:type="dcterms:W3CDTF">2019-01-08T00:32:23Z</dcterms:modified>
</cp:coreProperties>
</file>