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60" r:id="rId1"/>
  </p:sldMasterIdLst>
  <p:sldIdLst>
    <p:sldId id="256" r:id="rId2"/>
    <p:sldId id="316" r:id="rId3"/>
    <p:sldId id="257" r:id="rId4"/>
    <p:sldId id="268" r:id="rId5"/>
    <p:sldId id="320" r:id="rId6"/>
    <p:sldId id="314" r:id="rId7"/>
    <p:sldId id="322" r:id="rId8"/>
    <p:sldId id="263" r:id="rId9"/>
    <p:sldId id="267" r:id="rId10"/>
    <p:sldId id="285" r:id="rId11"/>
    <p:sldId id="327" r:id="rId12"/>
    <p:sldId id="325" r:id="rId13"/>
    <p:sldId id="27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19984" autoAdjust="0"/>
    <p:restoredTop sz="94660"/>
  </p:normalViewPr>
  <p:slideViewPr>
    <p:cSldViewPr snapToGrid="0">
      <p:cViewPr varScale="1">
        <p:scale>
          <a:sx n="88" d="100"/>
          <a:sy n="88" d="100"/>
        </p:scale>
        <p:origin x="-1123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E1CF98-D9A0-44BC-810D-B10F062993FA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/>
      <dgm:spPr/>
    </dgm:pt>
    <dgm:pt modelId="{0BBA936A-7A15-452B-99CC-AE69E5D4FEC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Мнемотехника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помогает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развивать:</a:t>
          </a:r>
        </a:p>
      </dgm:t>
    </dgm:pt>
    <dgm:pt modelId="{419C5354-B867-4CFB-81DD-BD41551E4CEF}" type="parTrans" cxnId="{3250D7D2-8E46-4AD6-A00F-FE7619B9D98F}">
      <dgm:prSet/>
      <dgm:spPr/>
      <dgm:t>
        <a:bodyPr/>
        <a:lstStyle/>
        <a:p>
          <a:endParaRPr lang="ru-RU"/>
        </a:p>
      </dgm:t>
    </dgm:pt>
    <dgm:pt modelId="{E2E4428D-3794-4A35-A192-18E7C47CDC48}" type="sibTrans" cxnId="{3250D7D2-8E46-4AD6-A00F-FE7619B9D98F}">
      <dgm:prSet/>
      <dgm:spPr/>
      <dgm:t>
        <a:bodyPr/>
        <a:lstStyle/>
        <a:p>
          <a:endParaRPr lang="ru-RU"/>
        </a:p>
      </dgm:t>
    </dgm:pt>
    <dgm:pt modelId="{10ECAC5B-1B41-4689-BCE8-B4D78643265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зрительную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слуховую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память</a:t>
          </a:r>
        </a:p>
      </dgm:t>
    </dgm:pt>
    <dgm:pt modelId="{98B2B49B-61BC-44D4-8281-5A56B7FEF68B}" type="parTrans" cxnId="{47660316-E129-42BC-9DED-3BDB07373423}">
      <dgm:prSet/>
      <dgm:spPr/>
      <dgm:t>
        <a:bodyPr/>
        <a:lstStyle/>
        <a:p>
          <a:endParaRPr lang="ru-RU"/>
        </a:p>
      </dgm:t>
    </dgm:pt>
    <dgm:pt modelId="{2D2CBE43-87D6-47A7-92CC-8D231609730E}" type="sibTrans" cxnId="{47660316-E129-42BC-9DED-3BDB07373423}">
      <dgm:prSet/>
      <dgm:spPr/>
      <dgm:t>
        <a:bodyPr/>
        <a:lstStyle/>
        <a:p>
          <a:endParaRPr lang="ru-RU"/>
        </a:p>
      </dgm:t>
    </dgm:pt>
    <dgm:pt modelId="{43B515A5-2CEF-4AC1-B853-EDB4D9C9F8A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ассоциативное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мышление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b="0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Arial" charset="0"/>
            <a:cs typeface="Arial" charset="0"/>
          </a:endParaRPr>
        </a:p>
      </dgm:t>
    </dgm:pt>
    <dgm:pt modelId="{085CA8E0-26AF-42EF-AB8A-E4AEF4D66125}" type="parTrans" cxnId="{DB910B06-78C9-4612-BF7D-1FBFCE4D2E7F}">
      <dgm:prSet/>
      <dgm:spPr/>
      <dgm:t>
        <a:bodyPr/>
        <a:lstStyle/>
        <a:p>
          <a:endParaRPr lang="ru-RU"/>
        </a:p>
      </dgm:t>
    </dgm:pt>
    <dgm:pt modelId="{4D1BD17E-5EE4-4FFC-8FA1-FE2422A13DFC}" type="sibTrans" cxnId="{DB910B06-78C9-4612-BF7D-1FBFCE4D2E7F}">
      <dgm:prSet/>
      <dgm:spPr/>
      <dgm:t>
        <a:bodyPr/>
        <a:lstStyle/>
        <a:p>
          <a:endParaRPr lang="ru-RU"/>
        </a:p>
      </dgm:t>
    </dgm:pt>
    <dgm:pt modelId="{7D9B9480-0687-4F01-964B-8A67333990A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зрительное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слуховое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внимание</a:t>
          </a:r>
        </a:p>
      </dgm:t>
    </dgm:pt>
    <dgm:pt modelId="{61D7AE5F-CBA7-40E5-B00E-C73F35BA127B}" type="parTrans" cxnId="{6D88DF4E-F04F-4C97-B074-F5ABAC45F880}">
      <dgm:prSet/>
      <dgm:spPr/>
      <dgm:t>
        <a:bodyPr/>
        <a:lstStyle/>
        <a:p>
          <a:endParaRPr lang="ru-RU"/>
        </a:p>
      </dgm:t>
    </dgm:pt>
    <dgm:pt modelId="{29DAA12A-FB88-4880-9021-C7E3D739CB2B}" type="sibTrans" cxnId="{6D88DF4E-F04F-4C97-B074-F5ABAC45F880}">
      <dgm:prSet/>
      <dgm:spPr/>
      <dgm:t>
        <a:bodyPr/>
        <a:lstStyle/>
        <a:p>
          <a:endParaRPr lang="ru-RU"/>
        </a:p>
      </dgm:t>
    </dgm:pt>
    <dgm:pt modelId="{F6449ED1-86D7-43CB-ADF9-E2DA3D887EF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воображение</a:t>
          </a:r>
        </a:p>
      </dgm:t>
    </dgm:pt>
    <dgm:pt modelId="{EF119F6C-D365-4028-90AD-D6BACDB18E0D}" type="parTrans" cxnId="{36F7AFA4-0138-4B4B-89FD-83417FA8C473}">
      <dgm:prSet/>
      <dgm:spPr/>
      <dgm:t>
        <a:bodyPr/>
        <a:lstStyle/>
        <a:p>
          <a:endParaRPr lang="ru-RU"/>
        </a:p>
      </dgm:t>
    </dgm:pt>
    <dgm:pt modelId="{02E8142D-8C1C-4C39-A278-BCD78C6839A9}" type="sibTrans" cxnId="{36F7AFA4-0138-4B4B-89FD-83417FA8C473}">
      <dgm:prSet/>
      <dgm:spPr/>
      <dgm:t>
        <a:bodyPr/>
        <a:lstStyle/>
        <a:p>
          <a:endParaRPr lang="ru-RU"/>
        </a:p>
      </dgm:t>
    </dgm:pt>
    <dgm:pt modelId="{CEADF0E2-1DE9-4CCD-9082-B8F5B3A09BD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связную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речь</a:t>
          </a:r>
        </a:p>
      </dgm:t>
    </dgm:pt>
    <dgm:pt modelId="{AC6B6A59-3792-4DC1-B20C-787FC746095C}" type="parTrans" cxnId="{80B00C2C-8E89-426A-9405-63D4019C2C37}">
      <dgm:prSet/>
      <dgm:spPr/>
      <dgm:t>
        <a:bodyPr/>
        <a:lstStyle/>
        <a:p>
          <a:endParaRPr lang="ru-RU"/>
        </a:p>
      </dgm:t>
    </dgm:pt>
    <dgm:pt modelId="{A5A10713-6358-4D10-B422-002DBDA502E9}" type="sibTrans" cxnId="{80B00C2C-8E89-426A-9405-63D4019C2C37}">
      <dgm:prSet/>
      <dgm:spPr/>
      <dgm:t>
        <a:bodyPr/>
        <a:lstStyle/>
        <a:p>
          <a:endParaRPr lang="ru-RU"/>
        </a:p>
      </dgm:t>
    </dgm:pt>
    <dgm:pt modelId="{FE609E10-80BA-4B1D-A2AF-5E950B87289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словарный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запас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b="0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Arial" charset="0"/>
            <a:cs typeface="Arial" charset="0"/>
          </a:endParaRPr>
        </a:p>
      </dgm:t>
    </dgm:pt>
    <dgm:pt modelId="{A3201E8A-60C1-4FB1-994E-2761ED386427}" type="parTrans" cxnId="{1D580967-9E69-4884-B396-04D4A4525515}">
      <dgm:prSet/>
      <dgm:spPr/>
      <dgm:t>
        <a:bodyPr/>
        <a:lstStyle/>
        <a:p>
          <a:endParaRPr lang="ru-RU"/>
        </a:p>
      </dgm:t>
    </dgm:pt>
    <dgm:pt modelId="{1642950E-4D88-426E-955E-B1C280BFF8C1}" type="sibTrans" cxnId="{1D580967-9E69-4884-B396-04D4A4525515}">
      <dgm:prSet/>
      <dgm:spPr/>
      <dgm:t>
        <a:bodyPr/>
        <a:lstStyle/>
        <a:p>
          <a:endParaRPr lang="ru-RU"/>
        </a:p>
      </dgm:t>
    </dgm:pt>
    <dgm:pt modelId="{C799A082-501F-4D47-BCF1-1D582CF1DD1F}" type="pres">
      <dgm:prSet presAssocID="{12E1CF98-D9A0-44BC-810D-B10F062993FA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2008AD8-CC75-4101-91B2-87F587F5683F}" type="pres">
      <dgm:prSet presAssocID="{0BBA936A-7A15-452B-99CC-AE69E5D4FEC0}" presName="centerShape" presStyleLbl="node0" presStyleIdx="0" presStyleCnt="1"/>
      <dgm:spPr/>
      <dgm:t>
        <a:bodyPr/>
        <a:lstStyle/>
        <a:p>
          <a:endParaRPr lang="ru-RU"/>
        </a:p>
      </dgm:t>
    </dgm:pt>
    <dgm:pt modelId="{61B05DD3-140C-45F4-BDD8-B7B135D9D650}" type="pres">
      <dgm:prSet presAssocID="{98B2B49B-61BC-44D4-8281-5A56B7FEF68B}" presName="Name9" presStyleLbl="parChTrans1D2" presStyleIdx="0" presStyleCnt="6"/>
      <dgm:spPr/>
      <dgm:t>
        <a:bodyPr/>
        <a:lstStyle/>
        <a:p>
          <a:endParaRPr lang="ru-RU"/>
        </a:p>
      </dgm:t>
    </dgm:pt>
    <dgm:pt modelId="{7F659673-46C1-49F3-9674-FAFEF5F7D59B}" type="pres">
      <dgm:prSet presAssocID="{98B2B49B-61BC-44D4-8281-5A56B7FEF68B}" presName="connTx" presStyleLbl="parChTrans1D2" presStyleIdx="0" presStyleCnt="6"/>
      <dgm:spPr/>
      <dgm:t>
        <a:bodyPr/>
        <a:lstStyle/>
        <a:p>
          <a:endParaRPr lang="ru-RU"/>
        </a:p>
      </dgm:t>
    </dgm:pt>
    <dgm:pt modelId="{A3598A6E-BABB-4114-A060-4AE4F48C5820}" type="pres">
      <dgm:prSet presAssocID="{10ECAC5B-1B41-4689-BCE8-B4D78643265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1D761B-4E33-4432-A3FD-1E9D4BF3605F}" type="pres">
      <dgm:prSet presAssocID="{085CA8E0-26AF-42EF-AB8A-E4AEF4D66125}" presName="Name9" presStyleLbl="parChTrans1D2" presStyleIdx="1" presStyleCnt="6"/>
      <dgm:spPr/>
      <dgm:t>
        <a:bodyPr/>
        <a:lstStyle/>
        <a:p>
          <a:endParaRPr lang="ru-RU"/>
        </a:p>
      </dgm:t>
    </dgm:pt>
    <dgm:pt modelId="{10291B57-F3BE-4506-A1C1-438CB3A63718}" type="pres">
      <dgm:prSet presAssocID="{085CA8E0-26AF-42EF-AB8A-E4AEF4D66125}" presName="connTx" presStyleLbl="parChTrans1D2" presStyleIdx="1" presStyleCnt="6"/>
      <dgm:spPr/>
      <dgm:t>
        <a:bodyPr/>
        <a:lstStyle/>
        <a:p>
          <a:endParaRPr lang="ru-RU"/>
        </a:p>
      </dgm:t>
    </dgm:pt>
    <dgm:pt modelId="{FBBD3378-EE8F-49EA-B6AC-E3946F403F60}" type="pres">
      <dgm:prSet presAssocID="{43B515A5-2CEF-4AC1-B853-EDB4D9C9F8A9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16DFF9-0EA0-480C-9772-BAE23E2F6F1A}" type="pres">
      <dgm:prSet presAssocID="{61D7AE5F-CBA7-40E5-B00E-C73F35BA127B}" presName="Name9" presStyleLbl="parChTrans1D2" presStyleIdx="2" presStyleCnt="6"/>
      <dgm:spPr/>
      <dgm:t>
        <a:bodyPr/>
        <a:lstStyle/>
        <a:p>
          <a:endParaRPr lang="ru-RU"/>
        </a:p>
      </dgm:t>
    </dgm:pt>
    <dgm:pt modelId="{9E60E728-93B2-43C7-8F7A-91BD576B6EC7}" type="pres">
      <dgm:prSet presAssocID="{61D7AE5F-CBA7-40E5-B00E-C73F35BA127B}" presName="connTx" presStyleLbl="parChTrans1D2" presStyleIdx="2" presStyleCnt="6"/>
      <dgm:spPr/>
      <dgm:t>
        <a:bodyPr/>
        <a:lstStyle/>
        <a:p>
          <a:endParaRPr lang="ru-RU"/>
        </a:p>
      </dgm:t>
    </dgm:pt>
    <dgm:pt modelId="{18229A73-E9A1-40DC-AF64-85CF6D514470}" type="pres">
      <dgm:prSet presAssocID="{7D9B9480-0687-4F01-964B-8A67333990AB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EDB900-7737-4EA3-B353-C988155063B3}" type="pres">
      <dgm:prSet presAssocID="{EF119F6C-D365-4028-90AD-D6BACDB18E0D}" presName="Name9" presStyleLbl="parChTrans1D2" presStyleIdx="3" presStyleCnt="6"/>
      <dgm:spPr/>
      <dgm:t>
        <a:bodyPr/>
        <a:lstStyle/>
        <a:p>
          <a:endParaRPr lang="ru-RU"/>
        </a:p>
      </dgm:t>
    </dgm:pt>
    <dgm:pt modelId="{11B8F72E-6CE8-42A6-A659-A3695F4C62A7}" type="pres">
      <dgm:prSet presAssocID="{EF119F6C-D365-4028-90AD-D6BACDB18E0D}" presName="connTx" presStyleLbl="parChTrans1D2" presStyleIdx="3" presStyleCnt="6"/>
      <dgm:spPr/>
      <dgm:t>
        <a:bodyPr/>
        <a:lstStyle/>
        <a:p>
          <a:endParaRPr lang="ru-RU"/>
        </a:p>
      </dgm:t>
    </dgm:pt>
    <dgm:pt modelId="{E54072FB-7A9F-47C4-91AD-D90FB0372222}" type="pres">
      <dgm:prSet presAssocID="{F6449ED1-86D7-43CB-ADF9-E2DA3D887EF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BAA52F-A7F3-4265-8129-268D4F00A3D8}" type="pres">
      <dgm:prSet presAssocID="{AC6B6A59-3792-4DC1-B20C-787FC746095C}" presName="Name9" presStyleLbl="parChTrans1D2" presStyleIdx="4" presStyleCnt="6"/>
      <dgm:spPr/>
      <dgm:t>
        <a:bodyPr/>
        <a:lstStyle/>
        <a:p>
          <a:endParaRPr lang="ru-RU"/>
        </a:p>
      </dgm:t>
    </dgm:pt>
    <dgm:pt modelId="{6E67CBE0-36C5-461B-8A67-A5B54E2DFF3F}" type="pres">
      <dgm:prSet presAssocID="{AC6B6A59-3792-4DC1-B20C-787FC746095C}" presName="connTx" presStyleLbl="parChTrans1D2" presStyleIdx="4" presStyleCnt="6"/>
      <dgm:spPr/>
      <dgm:t>
        <a:bodyPr/>
        <a:lstStyle/>
        <a:p>
          <a:endParaRPr lang="ru-RU"/>
        </a:p>
      </dgm:t>
    </dgm:pt>
    <dgm:pt modelId="{AB5E846F-DB7F-4275-A7DF-0CCB5680F676}" type="pres">
      <dgm:prSet presAssocID="{CEADF0E2-1DE9-4CCD-9082-B8F5B3A09BD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2D8376-82B2-474C-833E-32796BC7EB31}" type="pres">
      <dgm:prSet presAssocID="{A3201E8A-60C1-4FB1-994E-2761ED386427}" presName="Name9" presStyleLbl="parChTrans1D2" presStyleIdx="5" presStyleCnt="6"/>
      <dgm:spPr/>
      <dgm:t>
        <a:bodyPr/>
        <a:lstStyle/>
        <a:p>
          <a:endParaRPr lang="ru-RU"/>
        </a:p>
      </dgm:t>
    </dgm:pt>
    <dgm:pt modelId="{426634B6-147F-4712-ADF9-63ADC030BDA7}" type="pres">
      <dgm:prSet presAssocID="{A3201E8A-60C1-4FB1-994E-2761ED386427}" presName="connTx" presStyleLbl="parChTrans1D2" presStyleIdx="5" presStyleCnt="6"/>
      <dgm:spPr/>
      <dgm:t>
        <a:bodyPr/>
        <a:lstStyle/>
        <a:p>
          <a:endParaRPr lang="ru-RU"/>
        </a:p>
      </dgm:t>
    </dgm:pt>
    <dgm:pt modelId="{A202676F-0B9D-464B-9A4F-D95FCC172E11}" type="pres">
      <dgm:prSet presAssocID="{FE609E10-80BA-4B1D-A2AF-5E950B872897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660316-E129-42BC-9DED-3BDB07373423}" srcId="{0BBA936A-7A15-452B-99CC-AE69E5D4FEC0}" destId="{10ECAC5B-1B41-4689-BCE8-B4D786432655}" srcOrd="0" destOrd="0" parTransId="{98B2B49B-61BC-44D4-8281-5A56B7FEF68B}" sibTransId="{2D2CBE43-87D6-47A7-92CC-8D231609730E}"/>
    <dgm:cxn modelId="{535E492F-1724-4175-B1EA-8B15942C3281}" type="presOf" srcId="{A3201E8A-60C1-4FB1-994E-2761ED386427}" destId="{D92D8376-82B2-474C-833E-32796BC7EB31}" srcOrd="0" destOrd="0" presId="urn:microsoft.com/office/officeart/2005/8/layout/radial1"/>
    <dgm:cxn modelId="{C6EF9CC9-6BA0-447E-A2EB-F3EADA056271}" type="presOf" srcId="{FE609E10-80BA-4B1D-A2AF-5E950B872897}" destId="{A202676F-0B9D-464B-9A4F-D95FCC172E11}" srcOrd="0" destOrd="0" presId="urn:microsoft.com/office/officeart/2005/8/layout/radial1"/>
    <dgm:cxn modelId="{CBD3AD5E-077E-45B9-9950-0C2EDE2A60CF}" type="presOf" srcId="{085CA8E0-26AF-42EF-AB8A-E4AEF4D66125}" destId="{FD1D761B-4E33-4432-A3FD-1E9D4BF3605F}" srcOrd="0" destOrd="0" presId="urn:microsoft.com/office/officeart/2005/8/layout/radial1"/>
    <dgm:cxn modelId="{5CE0C934-D184-465D-BB80-92955FAB7183}" type="presOf" srcId="{0BBA936A-7A15-452B-99CC-AE69E5D4FEC0}" destId="{52008AD8-CC75-4101-91B2-87F587F5683F}" srcOrd="0" destOrd="0" presId="urn:microsoft.com/office/officeart/2005/8/layout/radial1"/>
    <dgm:cxn modelId="{1536027A-1F94-41BA-938A-35D2FF290BCA}" type="presOf" srcId="{7D9B9480-0687-4F01-964B-8A67333990AB}" destId="{18229A73-E9A1-40DC-AF64-85CF6D514470}" srcOrd="0" destOrd="0" presId="urn:microsoft.com/office/officeart/2005/8/layout/radial1"/>
    <dgm:cxn modelId="{7BB9C3B6-F6BD-44BC-8264-F4BA2B0A2D5E}" type="presOf" srcId="{61D7AE5F-CBA7-40E5-B00E-C73F35BA127B}" destId="{6C16DFF9-0EA0-480C-9772-BAE23E2F6F1A}" srcOrd="0" destOrd="0" presId="urn:microsoft.com/office/officeart/2005/8/layout/radial1"/>
    <dgm:cxn modelId="{650BAE37-3D4D-49BF-B951-84E579CBFCC7}" type="presOf" srcId="{AC6B6A59-3792-4DC1-B20C-787FC746095C}" destId="{91BAA52F-A7F3-4265-8129-268D4F00A3D8}" srcOrd="0" destOrd="0" presId="urn:microsoft.com/office/officeart/2005/8/layout/radial1"/>
    <dgm:cxn modelId="{32F18441-A0F8-42FC-885C-0DB8050CA282}" type="presOf" srcId="{A3201E8A-60C1-4FB1-994E-2761ED386427}" destId="{426634B6-147F-4712-ADF9-63ADC030BDA7}" srcOrd="1" destOrd="0" presId="urn:microsoft.com/office/officeart/2005/8/layout/radial1"/>
    <dgm:cxn modelId="{36DE2EDC-8EC8-49B5-9B85-CE8CCADC0EEE}" type="presOf" srcId="{61D7AE5F-CBA7-40E5-B00E-C73F35BA127B}" destId="{9E60E728-93B2-43C7-8F7A-91BD576B6EC7}" srcOrd="1" destOrd="0" presId="urn:microsoft.com/office/officeart/2005/8/layout/radial1"/>
    <dgm:cxn modelId="{4FB0E47A-08C7-4246-9418-531EEAC07013}" type="presOf" srcId="{F6449ED1-86D7-43CB-ADF9-E2DA3D887EFD}" destId="{E54072FB-7A9F-47C4-91AD-D90FB0372222}" srcOrd="0" destOrd="0" presId="urn:microsoft.com/office/officeart/2005/8/layout/radial1"/>
    <dgm:cxn modelId="{D07938A2-758D-441B-BE91-73A5105C1D9A}" type="presOf" srcId="{EF119F6C-D365-4028-90AD-D6BACDB18E0D}" destId="{5BEDB900-7737-4EA3-B353-C988155063B3}" srcOrd="0" destOrd="0" presId="urn:microsoft.com/office/officeart/2005/8/layout/radial1"/>
    <dgm:cxn modelId="{3250D7D2-8E46-4AD6-A00F-FE7619B9D98F}" srcId="{12E1CF98-D9A0-44BC-810D-B10F062993FA}" destId="{0BBA936A-7A15-452B-99CC-AE69E5D4FEC0}" srcOrd="0" destOrd="0" parTransId="{419C5354-B867-4CFB-81DD-BD41551E4CEF}" sibTransId="{E2E4428D-3794-4A35-A192-18E7C47CDC48}"/>
    <dgm:cxn modelId="{B5539E6E-74E4-460C-9C28-5C5586F8E318}" type="presOf" srcId="{AC6B6A59-3792-4DC1-B20C-787FC746095C}" destId="{6E67CBE0-36C5-461B-8A67-A5B54E2DFF3F}" srcOrd="1" destOrd="0" presId="urn:microsoft.com/office/officeart/2005/8/layout/radial1"/>
    <dgm:cxn modelId="{6D88DF4E-F04F-4C97-B074-F5ABAC45F880}" srcId="{0BBA936A-7A15-452B-99CC-AE69E5D4FEC0}" destId="{7D9B9480-0687-4F01-964B-8A67333990AB}" srcOrd="2" destOrd="0" parTransId="{61D7AE5F-CBA7-40E5-B00E-C73F35BA127B}" sibTransId="{29DAA12A-FB88-4880-9021-C7E3D739CB2B}"/>
    <dgm:cxn modelId="{5B80CC63-BF55-442A-B32C-CB1278334522}" type="presOf" srcId="{085CA8E0-26AF-42EF-AB8A-E4AEF4D66125}" destId="{10291B57-F3BE-4506-A1C1-438CB3A63718}" srcOrd="1" destOrd="0" presId="urn:microsoft.com/office/officeart/2005/8/layout/radial1"/>
    <dgm:cxn modelId="{1D580967-9E69-4884-B396-04D4A4525515}" srcId="{0BBA936A-7A15-452B-99CC-AE69E5D4FEC0}" destId="{FE609E10-80BA-4B1D-A2AF-5E950B872897}" srcOrd="5" destOrd="0" parTransId="{A3201E8A-60C1-4FB1-994E-2761ED386427}" sibTransId="{1642950E-4D88-426E-955E-B1C280BFF8C1}"/>
    <dgm:cxn modelId="{8EE03569-78D3-430C-8454-E66BE9713C4A}" type="presOf" srcId="{12E1CF98-D9A0-44BC-810D-B10F062993FA}" destId="{C799A082-501F-4D47-BCF1-1D582CF1DD1F}" srcOrd="0" destOrd="0" presId="urn:microsoft.com/office/officeart/2005/8/layout/radial1"/>
    <dgm:cxn modelId="{835D0FC7-45FB-4B64-996D-05DBB937C96A}" type="presOf" srcId="{98B2B49B-61BC-44D4-8281-5A56B7FEF68B}" destId="{61B05DD3-140C-45F4-BDD8-B7B135D9D650}" srcOrd="0" destOrd="0" presId="urn:microsoft.com/office/officeart/2005/8/layout/radial1"/>
    <dgm:cxn modelId="{44C83F03-5EF6-489E-9D48-FBB6B37E2F8A}" type="presOf" srcId="{EF119F6C-D365-4028-90AD-D6BACDB18E0D}" destId="{11B8F72E-6CE8-42A6-A659-A3695F4C62A7}" srcOrd="1" destOrd="0" presId="urn:microsoft.com/office/officeart/2005/8/layout/radial1"/>
    <dgm:cxn modelId="{36F7AFA4-0138-4B4B-89FD-83417FA8C473}" srcId="{0BBA936A-7A15-452B-99CC-AE69E5D4FEC0}" destId="{F6449ED1-86D7-43CB-ADF9-E2DA3D887EFD}" srcOrd="3" destOrd="0" parTransId="{EF119F6C-D365-4028-90AD-D6BACDB18E0D}" sibTransId="{02E8142D-8C1C-4C39-A278-BCD78C6839A9}"/>
    <dgm:cxn modelId="{F4098CCE-0DE4-44A4-8682-5B7DFA0E82D3}" type="presOf" srcId="{10ECAC5B-1B41-4689-BCE8-B4D786432655}" destId="{A3598A6E-BABB-4114-A060-4AE4F48C5820}" srcOrd="0" destOrd="0" presId="urn:microsoft.com/office/officeart/2005/8/layout/radial1"/>
    <dgm:cxn modelId="{DB910B06-78C9-4612-BF7D-1FBFCE4D2E7F}" srcId="{0BBA936A-7A15-452B-99CC-AE69E5D4FEC0}" destId="{43B515A5-2CEF-4AC1-B853-EDB4D9C9F8A9}" srcOrd="1" destOrd="0" parTransId="{085CA8E0-26AF-42EF-AB8A-E4AEF4D66125}" sibTransId="{4D1BD17E-5EE4-4FFC-8FA1-FE2422A13DFC}"/>
    <dgm:cxn modelId="{D305134F-5C91-4B76-84A2-64E831F48911}" type="presOf" srcId="{43B515A5-2CEF-4AC1-B853-EDB4D9C9F8A9}" destId="{FBBD3378-EE8F-49EA-B6AC-E3946F403F60}" srcOrd="0" destOrd="0" presId="urn:microsoft.com/office/officeart/2005/8/layout/radial1"/>
    <dgm:cxn modelId="{99D5AEB6-99B8-4E40-B14E-231B06049ED0}" type="presOf" srcId="{CEADF0E2-1DE9-4CCD-9082-B8F5B3A09BD3}" destId="{AB5E846F-DB7F-4275-A7DF-0CCB5680F676}" srcOrd="0" destOrd="0" presId="urn:microsoft.com/office/officeart/2005/8/layout/radial1"/>
    <dgm:cxn modelId="{D7F75D12-AACB-4D8C-A8AF-01C5DD0C6E7B}" type="presOf" srcId="{98B2B49B-61BC-44D4-8281-5A56B7FEF68B}" destId="{7F659673-46C1-49F3-9674-FAFEF5F7D59B}" srcOrd="1" destOrd="0" presId="urn:microsoft.com/office/officeart/2005/8/layout/radial1"/>
    <dgm:cxn modelId="{80B00C2C-8E89-426A-9405-63D4019C2C37}" srcId="{0BBA936A-7A15-452B-99CC-AE69E5D4FEC0}" destId="{CEADF0E2-1DE9-4CCD-9082-B8F5B3A09BD3}" srcOrd="4" destOrd="0" parTransId="{AC6B6A59-3792-4DC1-B20C-787FC746095C}" sibTransId="{A5A10713-6358-4D10-B422-002DBDA502E9}"/>
    <dgm:cxn modelId="{0B215021-AF6D-4C9C-9219-508E53C88DEF}" type="presParOf" srcId="{C799A082-501F-4D47-BCF1-1D582CF1DD1F}" destId="{52008AD8-CC75-4101-91B2-87F587F5683F}" srcOrd="0" destOrd="0" presId="urn:microsoft.com/office/officeart/2005/8/layout/radial1"/>
    <dgm:cxn modelId="{3B76AD4B-14A1-4E27-98D9-76E722A7900D}" type="presParOf" srcId="{C799A082-501F-4D47-BCF1-1D582CF1DD1F}" destId="{61B05DD3-140C-45F4-BDD8-B7B135D9D650}" srcOrd="1" destOrd="0" presId="urn:microsoft.com/office/officeart/2005/8/layout/radial1"/>
    <dgm:cxn modelId="{5026205D-1CFD-4829-8F11-498E298F8A57}" type="presParOf" srcId="{61B05DD3-140C-45F4-BDD8-B7B135D9D650}" destId="{7F659673-46C1-49F3-9674-FAFEF5F7D59B}" srcOrd="0" destOrd="0" presId="urn:microsoft.com/office/officeart/2005/8/layout/radial1"/>
    <dgm:cxn modelId="{6C1D6287-23FF-4C46-85A4-4D79D78CC5C6}" type="presParOf" srcId="{C799A082-501F-4D47-BCF1-1D582CF1DD1F}" destId="{A3598A6E-BABB-4114-A060-4AE4F48C5820}" srcOrd="2" destOrd="0" presId="urn:microsoft.com/office/officeart/2005/8/layout/radial1"/>
    <dgm:cxn modelId="{1B9E9447-2694-4872-B339-5F922978130F}" type="presParOf" srcId="{C799A082-501F-4D47-BCF1-1D582CF1DD1F}" destId="{FD1D761B-4E33-4432-A3FD-1E9D4BF3605F}" srcOrd="3" destOrd="0" presId="urn:microsoft.com/office/officeart/2005/8/layout/radial1"/>
    <dgm:cxn modelId="{F021BA06-06DB-47E2-9EAB-414A7AC1D6C1}" type="presParOf" srcId="{FD1D761B-4E33-4432-A3FD-1E9D4BF3605F}" destId="{10291B57-F3BE-4506-A1C1-438CB3A63718}" srcOrd="0" destOrd="0" presId="urn:microsoft.com/office/officeart/2005/8/layout/radial1"/>
    <dgm:cxn modelId="{4604C423-C647-437B-BB47-FBD14F1CF1E4}" type="presParOf" srcId="{C799A082-501F-4D47-BCF1-1D582CF1DD1F}" destId="{FBBD3378-EE8F-49EA-B6AC-E3946F403F60}" srcOrd="4" destOrd="0" presId="urn:microsoft.com/office/officeart/2005/8/layout/radial1"/>
    <dgm:cxn modelId="{9CA5FD4A-305D-44CA-8DA6-3EA2E96B277C}" type="presParOf" srcId="{C799A082-501F-4D47-BCF1-1D582CF1DD1F}" destId="{6C16DFF9-0EA0-480C-9772-BAE23E2F6F1A}" srcOrd="5" destOrd="0" presId="urn:microsoft.com/office/officeart/2005/8/layout/radial1"/>
    <dgm:cxn modelId="{57C3F0EC-2D27-4081-BFBE-BB1FB3AF4B34}" type="presParOf" srcId="{6C16DFF9-0EA0-480C-9772-BAE23E2F6F1A}" destId="{9E60E728-93B2-43C7-8F7A-91BD576B6EC7}" srcOrd="0" destOrd="0" presId="urn:microsoft.com/office/officeart/2005/8/layout/radial1"/>
    <dgm:cxn modelId="{53AB3ADF-FE38-4E58-9611-61235FECDE8A}" type="presParOf" srcId="{C799A082-501F-4D47-BCF1-1D582CF1DD1F}" destId="{18229A73-E9A1-40DC-AF64-85CF6D514470}" srcOrd="6" destOrd="0" presId="urn:microsoft.com/office/officeart/2005/8/layout/radial1"/>
    <dgm:cxn modelId="{09DF3DCA-D105-4FAC-BBE0-FB52CC3A0995}" type="presParOf" srcId="{C799A082-501F-4D47-BCF1-1D582CF1DD1F}" destId="{5BEDB900-7737-4EA3-B353-C988155063B3}" srcOrd="7" destOrd="0" presId="urn:microsoft.com/office/officeart/2005/8/layout/radial1"/>
    <dgm:cxn modelId="{B1F595A1-72CC-41AA-BABB-EAD23861E57D}" type="presParOf" srcId="{5BEDB900-7737-4EA3-B353-C988155063B3}" destId="{11B8F72E-6CE8-42A6-A659-A3695F4C62A7}" srcOrd="0" destOrd="0" presId="urn:microsoft.com/office/officeart/2005/8/layout/radial1"/>
    <dgm:cxn modelId="{F2FA1024-8B5B-44A5-96E9-6CC866A4C88C}" type="presParOf" srcId="{C799A082-501F-4D47-BCF1-1D582CF1DD1F}" destId="{E54072FB-7A9F-47C4-91AD-D90FB0372222}" srcOrd="8" destOrd="0" presId="urn:microsoft.com/office/officeart/2005/8/layout/radial1"/>
    <dgm:cxn modelId="{174CF1CB-759A-4BCE-9CDC-C041FAECE3DA}" type="presParOf" srcId="{C799A082-501F-4D47-BCF1-1D582CF1DD1F}" destId="{91BAA52F-A7F3-4265-8129-268D4F00A3D8}" srcOrd="9" destOrd="0" presId="urn:microsoft.com/office/officeart/2005/8/layout/radial1"/>
    <dgm:cxn modelId="{C77550F4-5E3E-47A6-97ED-2AE90F29A060}" type="presParOf" srcId="{91BAA52F-A7F3-4265-8129-268D4F00A3D8}" destId="{6E67CBE0-36C5-461B-8A67-A5B54E2DFF3F}" srcOrd="0" destOrd="0" presId="urn:microsoft.com/office/officeart/2005/8/layout/radial1"/>
    <dgm:cxn modelId="{3704FB41-85AC-424A-8670-89A85A9FC3AE}" type="presParOf" srcId="{C799A082-501F-4D47-BCF1-1D582CF1DD1F}" destId="{AB5E846F-DB7F-4275-A7DF-0CCB5680F676}" srcOrd="10" destOrd="0" presId="urn:microsoft.com/office/officeart/2005/8/layout/radial1"/>
    <dgm:cxn modelId="{6555DB30-E78A-4B87-B3E2-974C600B2302}" type="presParOf" srcId="{C799A082-501F-4D47-BCF1-1D582CF1DD1F}" destId="{D92D8376-82B2-474C-833E-32796BC7EB31}" srcOrd="11" destOrd="0" presId="urn:microsoft.com/office/officeart/2005/8/layout/radial1"/>
    <dgm:cxn modelId="{F9D62790-D27A-4A3C-A49E-31A2D9B75635}" type="presParOf" srcId="{D92D8376-82B2-474C-833E-32796BC7EB31}" destId="{426634B6-147F-4712-ADF9-63ADC030BDA7}" srcOrd="0" destOrd="0" presId="urn:microsoft.com/office/officeart/2005/8/layout/radial1"/>
    <dgm:cxn modelId="{A835D6D3-7654-4064-B6A6-E82C1972DE9F}" type="presParOf" srcId="{C799A082-501F-4D47-BCF1-1D582CF1DD1F}" destId="{A202676F-0B9D-464B-9A4F-D95FCC172E11}" srcOrd="12" destOrd="0" presId="urn:microsoft.com/office/officeart/2005/8/layout/radial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DE9EAE-548A-46F5-835A-18131E1A4108}" type="doc">
      <dgm:prSet loTypeId="urn:microsoft.com/office/officeart/2005/8/layout/pList2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7884B39-0556-4022-9845-F90BF49781B4}">
      <dgm:prSet phldrT="[Текст]" custT="1"/>
      <dgm:spPr>
        <a:solidFill>
          <a:srgbClr val="002060"/>
        </a:solidFill>
      </dgm:spPr>
      <dgm:t>
        <a:bodyPr/>
        <a:lstStyle/>
        <a:p>
          <a:r>
            <a:rPr lang="ru-RU" sz="2000" b="1" dirty="0" err="1" smtClean="0"/>
            <a:t>Мнемоквадрат</a:t>
          </a:r>
          <a:r>
            <a:rPr lang="ru-RU" sz="2000" dirty="0" smtClean="0"/>
            <a:t> - это отдельная карточка с изображением предмета, действия или другого символа</a:t>
          </a:r>
          <a:endParaRPr lang="ru-RU" sz="2000" baseline="0" dirty="0"/>
        </a:p>
      </dgm:t>
    </dgm:pt>
    <dgm:pt modelId="{FD38711C-8D99-437B-A3B8-9FE7173FD7A5}" type="parTrans" cxnId="{A861C83B-5BBF-4A98-9854-D509D6DFE928}">
      <dgm:prSet/>
      <dgm:spPr/>
      <dgm:t>
        <a:bodyPr/>
        <a:lstStyle/>
        <a:p>
          <a:endParaRPr lang="ru-RU"/>
        </a:p>
      </dgm:t>
    </dgm:pt>
    <dgm:pt modelId="{E667FFE1-3EDB-468B-AB52-826DFAF3D040}" type="sibTrans" cxnId="{A861C83B-5BBF-4A98-9854-D509D6DFE928}">
      <dgm:prSet/>
      <dgm:spPr/>
      <dgm:t>
        <a:bodyPr/>
        <a:lstStyle/>
        <a:p>
          <a:endParaRPr lang="ru-RU"/>
        </a:p>
      </dgm:t>
    </dgm:pt>
    <dgm:pt modelId="{309DDFA0-B2CC-4A68-820A-A28EA4FF6808}">
      <dgm:prSet phldrT="[Текст]"/>
      <dgm:spPr>
        <a:solidFill>
          <a:srgbClr val="002060"/>
        </a:solidFill>
      </dgm:spPr>
      <dgm:t>
        <a:bodyPr/>
        <a:lstStyle/>
        <a:p>
          <a:r>
            <a:rPr lang="ru-RU" b="1" dirty="0" err="1" smtClean="0"/>
            <a:t>Мнемотаблица</a:t>
          </a:r>
          <a:r>
            <a:rPr lang="ru-RU" b="1" dirty="0" smtClean="0"/>
            <a:t>- это схема</a:t>
          </a:r>
          <a:r>
            <a:rPr lang="ru-RU" dirty="0" smtClean="0"/>
            <a:t>, состоящая из нескольких квадратов, в которую заложена определённая информация.</a:t>
          </a:r>
          <a:endParaRPr lang="ru-RU" dirty="0"/>
        </a:p>
      </dgm:t>
    </dgm:pt>
    <dgm:pt modelId="{1A1CDD05-52AB-4828-904C-50652BE13944}" type="parTrans" cxnId="{6B81D54B-5D74-4B0F-8759-B312162FCA35}">
      <dgm:prSet/>
      <dgm:spPr/>
      <dgm:t>
        <a:bodyPr/>
        <a:lstStyle/>
        <a:p>
          <a:endParaRPr lang="ru-RU"/>
        </a:p>
      </dgm:t>
    </dgm:pt>
    <dgm:pt modelId="{BB1163CE-BFF2-4048-A2C2-48CE99120B2D}" type="sibTrans" cxnId="{6B81D54B-5D74-4B0F-8759-B312162FCA35}">
      <dgm:prSet/>
      <dgm:spPr/>
      <dgm:t>
        <a:bodyPr/>
        <a:lstStyle/>
        <a:p>
          <a:endParaRPr lang="ru-RU"/>
        </a:p>
      </dgm:t>
    </dgm:pt>
    <dgm:pt modelId="{978976AC-D372-4ABC-956C-CCEB7D57E572}">
      <dgm:prSet custT="1"/>
      <dgm:spPr>
        <a:solidFill>
          <a:srgbClr val="002060"/>
        </a:solidFill>
      </dgm:spPr>
      <dgm:t>
        <a:bodyPr/>
        <a:lstStyle/>
        <a:p>
          <a:r>
            <a:rPr lang="ru-RU" sz="2000" b="1" dirty="0" err="1" smtClean="0"/>
            <a:t>Мнемодорожка</a:t>
          </a:r>
          <a:r>
            <a:rPr lang="ru-RU" sz="2000" dirty="0" smtClean="0"/>
            <a:t> это несколько схематичных рисунков, расположенных линейно. </a:t>
          </a:r>
          <a:endParaRPr lang="ru-RU" sz="2000" dirty="0"/>
        </a:p>
      </dgm:t>
    </dgm:pt>
    <dgm:pt modelId="{E313B739-9F48-4152-8621-5381F26B2599}" type="parTrans" cxnId="{5A65A850-2FE5-497E-ACD9-D11C63070E0C}">
      <dgm:prSet/>
      <dgm:spPr/>
      <dgm:t>
        <a:bodyPr/>
        <a:lstStyle/>
        <a:p>
          <a:endParaRPr lang="ru-RU"/>
        </a:p>
      </dgm:t>
    </dgm:pt>
    <dgm:pt modelId="{8817772D-F4B3-4AF6-A2CD-80D66442729B}" type="sibTrans" cxnId="{5A65A850-2FE5-497E-ACD9-D11C63070E0C}">
      <dgm:prSet/>
      <dgm:spPr/>
      <dgm:t>
        <a:bodyPr/>
        <a:lstStyle/>
        <a:p>
          <a:endParaRPr lang="ru-RU"/>
        </a:p>
      </dgm:t>
    </dgm:pt>
    <dgm:pt modelId="{8519DDB0-EAA9-4DD4-AF82-F7F67BA816BF}" type="pres">
      <dgm:prSet presAssocID="{8BDE9EAE-548A-46F5-835A-18131E1A410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9789EA1-8274-4294-8F76-F6907E24EF85}" type="pres">
      <dgm:prSet presAssocID="{8BDE9EAE-548A-46F5-835A-18131E1A4108}" presName="bkgdShp" presStyleLbl="alignAccFollowNode1" presStyleIdx="0" presStyleCnt="1"/>
      <dgm:spPr/>
    </dgm:pt>
    <dgm:pt modelId="{F106EFF6-DD38-4C57-A3E7-CE3DF5A5D2D2}" type="pres">
      <dgm:prSet presAssocID="{8BDE9EAE-548A-46F5-835A-18131E1A4108}" presName="linComp" presStyleCnt="0"/>
      <dgm:spPr/>
    </dgm:pt>
    <dgm:pt modelId="{F87C3E4E-B72F-41F9-9C27-DA5EC264CC9D}" type="pres">
      <dgm:prSet presAssocID="{B7884B39-0556-4022-9845-F90BF49781B4}" presName="compNode" presStyleCnt="0"/>
      <dgm:spPr/>
    </dgm:pt>
    <dgm:pt modelId="{845F2247-AA7A-4F5A-8642-CBE374091A39}" type="pres">
      <dgm:prSet presAssocID="{B7884B39-0556-4022-9845-F90BF49781B4}" presName="node" presStyleLbl="node1" presStyleIdx="0" presStyleCnt="3" custLinFactNeighborY="14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6922CC-DF92-4B97-B2CD-C7AA4724B239}" type="pres">
      <dgm:prSet presAssocID="{B7884B39-0556-4022-9845-F90BF49781B4}" presName="invisiNode" presStyleLbl="node1" presStyleIdx="0" presStyleCnt="3"/>
      <dgm:spPr/>
    </dgm:pt>
    <dgm:pt modelId="{707804DA-6DDD-4448-8F1E-364236D23AD8}" type="pres">
      <dgm:prSet presAssocID="{B7884B39-0556-4022-9845-F90BF49781B4}" presName="imagNode" presStyleLbl="fgImgPlace1" presStyleIdx="0" presStyleCnt="3" custScaleX="7522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FB35E3C-3EF1-4522-92ED-4A6B4CFEFE91}" type="pres">
      <dgm:prSet presAssocID="{E667FFE1-3EDB-468B-AB52-826DFAF3D040}" presName="sibTrans" presStyleLbl="sibTrans2D1" presStyleIdx="0" presStyleCnt="0"/>
      <dgm:spPr/>
      <dgm:t>
        <a:bodyPr/>
        <a:lstStyle/>
        <a:p>
          <a:endParaRPr lang="ru-RU"/>
        </a:p>
      </dgm:t>
    </dgm:pt>
    <dgm:pt modelId="{12BF20DE-AF47-4A60-B603-1E073B0C1F9C}" type="pres">
      <dgm:prSet presAssocID="{978976AC-D372-4ABC-956C-CCEB7D57E572}" presName="compNode" presStyleCnt="0"/>
      <dgm:spPr/>
    </dgm:pt>
    <dgm:pt modelId="{C98FD33B-377F-46AA-B296-34274ACC4803}" type="pres">
      <dgm:prSet presAssocID="{978976AC-D372-4ABC-956C-CCEB7D57E57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63CAEC-5A31-40D4-9056-B7CDDA767733}" type="pres">
      <dgm:prSet presAssocID="{978976AC-D372-4ABC-956C-CCEB7D57E572}" presName="invisiNode" presStyleLbl="node1" presStyleIdx="1" presStyleCnt="3"/>
      <dgm:spPr/>
    </dgm:pt>
    <dgm:pt modelId="{BFD61D25-F2C7-4EA2-A9A2-1BF54958B7D2}" type="pres">
      <dgm:prSet presAssocID="{978976AC-D372-4ABC-956C-CCEB7D57E572}" presName="imagNode" presStyleLbl="fgImgPlace1" presStyleIdx="1" presStyleCnt="3" custScaleX="116217" custScaleY="95446" custLinFactNeighborX="-2303" custLinFactNeighborY="-65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1302E084-0766-4AC1-9C1A-7B14FE714ABA}" type="pres">
      <dgm:prSet presAssocID="{8817772D-F4B3-4AF6-A2CD-80D66442729B}" presName="sibTrans" presStyleLbl="sibTrans2D1" presStyleIdx="0" presStyleCnt="0"/>
      <dgm:spPr/>
      <dgm:t>
        <a:bodyPr/>
        <a:lstStyle/>
        <a:p>
          <a:endParaRPr lang="ru-RU"/>
        </a:p>
      </dgm:t>
    </dgm:pt>
    <dgm:pt modelId="{B6C89A4E-195B-4110-8EC8-788C46AD77BC}" type="pres">
      <dgm:prSet presAssocID="{309DDFA0-B2CC-4A68-820A-A28EA4FF6808}" presName="compNode" presStyleCnt="0"/>
      <dgm:spPr/>
    </dgm:pt>
    <dgm:pt modelId="{72DCB237-F2A7-48E3-ABC5-0462B01DF42D}" type="pres">
      <dgm:prSet presAssocID="{309DDFA0-B2CC-4A68-820A-A28EA4FF680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C596A2-9F11-4A91-BE9F-B5CE91D36F32}" type="pres">
      <dgm:prSet presAssocID="{309DDFA0-B2CC-4A68-820A-A28EA4FF6808}" presName="invisiNode" presStyleLbl="node1" presStyleIdx="2" presStyleCnt="3"/>
      <dgm:spPr/>
    </dgm:pt>
    <dgm:pt modelId="{AEA598CA-B77E-4F69-8123-8D07B44C86FA}" type="pres">
      <dgm:prSet presAssocID="{309DDFA0-B2CC-4A68-820A-A28EA4FF6808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E1A8ABCE-C278-430C-B0DB-802911780A63}" type="presOf" srcId="{8817772D-F4B3-4AF6-A2CD-80D66442729B}" destId="{1302E084-0766-4AC1-9C1A-7B14FE714ABA}" srcOrd="0" destOrd="0" presId="urn:microsoft.com/office/officeart/2005/8/layout/pList2#1"/>
    <dgm:cxn modelId="{6B81D54B-5D74-4B0F-8759-B312162FCA35}" srcId="{8BDE9EAE-548A-46F5-835A-18131E1A4108}" destId="{309DDFA0-B2CC-4A68-820A-A28EA4FF6808}" srcOrd="2" destOrd="0" parTransId="{1A1CDD05-52AB-4828-904C-50652BE13944}" sibTransId="{BB1163CE-BFF2-4048-A2C2-48CE99120B2D}"/>
    <dgm:cxn modelId="{6F392540-1A5F-4F0B-8750-DE5F0F33C220}" type="presOf" srcId="{E667FFE1-3EDB-468B-AB52-826DFAF3D040}" destId="{5FB35E3C-3EF1-4522-92ED-4A6B4CFEFE91}" srcOrd="0" destOrd="0" presId="urn:microsoft.com/office/officeart/2005/8/layout/pList2#1"/>
    <dgm:cxn modelId="{A6E7CB0F-16BF-4FC9-B6E9-4A4824D19C20}" type="presOf" srcId="{B7884B39-0556-4022-9845-F90BF49781B4}" destId="{845F2247-AA7A-4F5A-8642-CBE374091A39}" srcOrd="0" destOrd="0" presId="urn:microsoft.com/office/officeart/2005/8/layout/pList2#1"/>
    <dgm:cxn modelId="{5A65A850-2FE5-497E-ACD9-D11C63070E0C}" srcId="{8BDE9EAE-548A-46F5-835A-18131E1A4108}" destId="{978976AC-D372-4ABC-956C-CCEB7D57E572}" srcOrd="1" destOrd="0" parTransId="{E313B739-9F48-4152-8621-5381F26B2599}" sibTransId="{8817772D-F4B3-4AF6-A2CD-80D66442729B}"/>
    <dgm:cxn modelId="{53B8A7D7-0445-48DA-B877-CBF3036B0394}" type="presOf" srcId="{8BDE9EAE-548A-46F5-835A-18131E1A4108}" destId="{8519DDB0-EAA9-4DD4-AF82-F7F67BA816BF}" srcOrd="0" destOrd="0" presId="urn:microsoft.com/office/officeart/2005/8/layout/pList2#1"/>
    <dgm:cxn modelId="{8C574254-61E0-484C-B008-D48DBAFBD535}" type="presOf" srcId="{309DDFA0-B2CC-4A68-820A-A28EA4FF6808}" destId="{72DCB237-F2A7-48E3-ABC5-0462B01DF42D}" srcOrd="0" destOrd="0" presId="urn:microsoft.com/office/officeart/2005/8/layout/pList2#1"/>
    <dgm:cxn modelId="{A692FA04-8135-4F73-BDDA-A389002FEBB1}" type="presOf" srcId="{978976AC-D372-4ABC-956C-CCEB7D57E572}" destId="{C98FD33B-377F-46AA-B296-34274ACC4803}" srcOrd="0" destOrd="0" presId="urn:microsoft.com/office/officeart/2005/8/layout/pList2#1"/>
    <dgm:cxn modelId="{A861C83B-5BBF-4A98-9854-D509D6DFE928}" srcId="{8BDE9EAE-548A-46F5-835A-18131E1A4108}" destId="{B7884B39-0556-4022-9845-F90BF49781B4}" srcOrd="0" destOrd="0" parTransId="{FD38711C-8D99-437B-A3B8-9FE7173FD7A5}" sibTransId="{E667FFE1-3EDB-468B-AB52-826DFAF3D040}"/>
    <dgm:cxn modelId="{368E82B0-7E89-49ED-A8EF-92BB3A6A8167}" type="presParOf" srcId="{8519DDB0-EAA9-4DD4-AF82-F7F67BA816BF}" destId="{69789EA1-8274-4294-8F76-F6907E24EF85}" srcOrd="0" destOrd="0" presId="urn:microsoft.com/office/officeart/2005/8/layout/pList2#1"/>
    <dgm:cxn modelId="{ABEC63C4-7F3D-4DBB-B04D-2D7C4FA826A6}" type="presParOf" srcId="{8519DDB0-EAA9-4DD4-AF82-F7F67BA816BF}" destId="{F106EFF6-DD38-4C57-A3E7-CE3DF5A5D2D2}" srcOrd="1" destOrd="0" presId="urn:microsoft.com/office/officeart/2005/8/layout/pList2#1"/>
    <dgm:cxn modelId="{4F84E2B1-4034-4F07-930C-3818B1008729}" type="presParOf" srcId="{F106EFF6-DD38-4C57-A3E7-CE3DF5A5D2D2}" destId="{F87C3E4E-B72F-41F9-9C27-DA5EC264CC9D}" srcOrd="0" destOrd="0" presId="urn:microsoft.com/office/officeart/2005/8/layout/pList2#1"/>
    <dgm:cxn modelId="{DAE026CE-4316-4B2B-9556-B52A032E9AF1}" type="presParOf" srcId="{F87C3E4E-B72F-41F9-9C27-DA5EC264CC9D}" destId="{845F2247-AA7A-4F5A-8642-CBE374091A39}" srcOrd="0" destOrd="0" presId="urn:microsoft.com/office/officeart/2005/8/layout/pList2#1"/>
    <dgm:cxn modelId="{232DB333-B2D6-4E92-924F-0D281C98F445}" type="presParOf" srcId="{F87C3E4E-B72F-41F9-9C27-DA5EC264CC9D}" destId="{F46922CC-DF92-4B97-B2CD-C7AA4724B239}" srcOrd="1" destOrd="0" presId="urn:microsoft.com/office/officeart/2005/8/layout/pList2#1"/>
    <dgm:cxn modelId="{56FD73FD-005E-4B3E-B09B-E7F63EF621E0}" type="presParOf" srcId="{F87C3E4E-B72F-41F9-9C27-DA5EC264CC9D}" destId="{707804DA-6DDD-4448-8F1E-364236D23AD8}" srcOrd="2" destOrd="0" presId="urn:microsoft.com/office/officeart/2005/8/layout/pList2#1"/>
    <dgm:cxn modelId="{82A70758-30B9-45CA-AD3C-217918AF4C7A}" type="presParOf" srcId="{F106EFF6-DD38-4C57-A3E7-CE3DF5A5D2D2}" destId="{5FB35E3C-3EF1-4522-92ED-4A6B4CFEFE91}" srcOrd="1" destOrd="0" presId="urn:microsoft.com/office/officeart/2005/8/layout/pList2#1"/>
    <dgm:cxn modelId="{756E4566-E4E5-41DC-9AE2-1CCE1C84972D}" type="presParOf" srcId="{F106EFF6-DD38-4C57-A3E7-CE3DF5A5D2D2}" destId="{12BF20DE-AF47-4A60-B603-1E073B0C1F9C}" srcOrd="2" destOrd="0" presId="urn:microsoft.com/office/officeart/2005/8/layout/pList2#1"/>
    <dgm:cxn modelId="{75E19654-70C7-42F5-818E-4430EE0FD7FB}" type="presParOf" srcId="{12BF20DE-AF47-4A60-B603-1E073B0C1F9C}" destId="{C98FD33B-377F-46AA-B296-34274ACC4803}" srcOrd="0" destOrd="0" presId="urn:microsoft.com/office/officeart/2005/8/layout/pList2#1"/>
    <dgm:cxn modelId="{FEDB182E-7316-42C9-A0B6-A44FFDE3687B}" type="presParOf" srcId="{12BF20DE-AF47-4A60-B603-1E073B0C1F9C}" destId="{C263CAEC-5A31-40D4-9056-B7CDDA767733}" srcOrd="1" destOrd="0" presId="urn:microsoft.com/office/officeart/2005/8/layout/pList2#1"/>
    <dgm:cxn modelId="{BAE69C8E-8760-4886-853A-7EB61B4BE80D}" type="presParOf" srcId="{12BF20DE-AF47-4A60-B603-1E073B0C1F9C}" destId="{BFD61D25-F2C7-4EA2-A9A2-1BF54958B7D2}" srcOrd="2" destOrd="0" presId="urn:microsoft.com/office/officeart/2005/8/layout/pList2#1"/>
    <dgm:cxn modelId="{051DB697-3C4D-419A-8ED2-F74DD65EC457}" type="presParOf" srcId="{F106EFF6-DD38-4C57-A3E7-CE3DF5A5D2D2}" destId="{1302E084-0766-4AC1-9C1A-7B14FE714ABA}" srcOrd="3" destOrd="0" presId="urn:microsoft.com/office/officeart/2005/8/layout/pList2#1"/>
    <dgm:cxn modelId="{85D95D9D-8C0B-465C-9B4A-2DDF1F122989}" type="presParOf" srcId="{F106EFF6-DD38-4C57-A3E7-CE3DF5A5D2D2}" destId="{B6C89A4E-195B-4110-8EC8-788C46AD77BC}" srcOrd="4" destOrd="0" presId="urn:microsoft.com/office/officeart/2005/8/layout/pList2#1"/>
    <dgm:cxn modelId="{5C8458CD-B13D-4E99-B3FA-17BEE7B6754A}" type="presParOf" srcId="{B6C89A4E-195B-4110-8EC8-788C46AD77BC}" destId="{72DCB237-F2A7-48E3-ABC5-0462B01DF42D}" srcOrd="0" destOrd="0" presId="urn:microsoft.com/office/officeart/2005/8/layout/pList2#1"/>
    <dgm:cxn modelId="{192A26E2-D891-49A9-B992-DC256772FF08}" type="presParOf" srcId="{B6C89A4E-195B-4110-8EC8-788C46AD77BC}" destId="{91C596A2-9F11-4A91-BE9F-B5CE91D36F32}" srcOrd="1" destOrd="0" presId="urn:microsoft.com/office/officeart/2005/8/layout/pList2#1"/>
    <dgm:cxn modelId="{994D09F7-EB5F-4C58-9281-216B9BF1FEBB}" type="presParOf" srcId="{B6C89A4E-195B-4110-8EC8-788C46AD77BC}" destId="{AEA598CA-B77E-4F69-8123-8D07B44C86FA}" srcOrd="2" destOrd="0" presId="urn:microsoft.com/office/officeart/2005/8/layout/pList2#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008AD8-CC75-4101-91B2-87F587F5683F}">
      <dsp:nvSpPr>
        <dsp:cNvPr id="0" name=""/>
        <dsp:cNvSpPr/>
      </dsp:nvSpPr>
      <dsp:spPr>
        <a:xfrm>
          <a:off x="3273836" y="2226573"/>
          <a:ext cx="1692683" cy="16926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Мнемотехника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помогает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развивать:</a:t>
          </a:r>
        </a:p>
      </dsp:txBody>
      <dsp:txXfrm>
        <a:off x="3273836" y="2226573"/>
        <a:ext cx="1692683" cy="1692683"/>
      </dsp:txXfrm>
    </dsp:sp>
    <dsp:sp modelId="{61B05DD3-140C-45F4-BDD8-B7B135D9D650}">
      <dsp:nvSpPr>
        <dsp:cNvPr id="0" name=""/>
        <dsp:cNvSpPr/>
      </dsp:nvSpPr>
      <dsp:spPr>
        <a:xfrm rot="16200000">
          <a:off x="3864489" y="1952396"/>
          <a:ext cx="511378" cy="36974"/>
        </a:xfrm>
        <a:custGeom>
          <a:avLst/>
          <a:gdLst/>
          <a:ahLst/>
          <a:cxnLst/>
          <a:rect l="0" t="0" r="0" b="0"/>
          <a:pathLst>
            <a:path>
              <a:moveTo>
                <a:pt x="0" y="18487"/>
              </a:moveTo>
              <a:lnTo>
                <a:pt x="511378" y="1848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200000">
        <a:off x="4107394" y="1958099"/>
        <a:ext cx="25568" cy="25568"/>
      </dsp:txXfrm>
    </dsp:sp>
    <dsp:sp modelId="{A3598A6E-BABB-4114-A060-4AE4F48C5820}">
      <dsp:nvSpPr>
        <dsp:cNvPr id="0" name=""/>
        <dsp:cNvSpPr/>
      </dsp:nvSpPr>
      <dsp:spPr>
        <a:xfrm>
          <a:off x="3273836" y="22511"/>
          <a:ext cx="1692683" cy="16926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зрительную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слуховую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память</a:t>
          </a:r>
        </a:p>
      </dsp:txBody>
      <dsp:txXfrm>
        <a:off x="3273836" y="22511"/>
        <a:ext cx="1692683" cy="1692683"/>
      </dsp:txXfrm>
    </dsp:sp>
    <dsp:sp modelId="{FD1D761B-4E33-4432-A3FD-1E9D4BF3605F}">
      <dsp:nvSpPr>
        <dsp:cNvPr id="0" name=""/>
        <dsp:cNvSpPr/>
      </dsp:nvSpPr>
      <dsp:spPr>
        <a:xfrm rot="19800000">
          <a:off x="4818875" y="2503412"/>
          <a:ext cx="511378" cy="36974"/>
        </a:xfrm>
        <a:custGeom>
          <a:avLst/>
          <a:gdLst/>
          <a:ahLst/>
          <a:cxnLst/>
          <a:rect l="0" t="0" r="0" b="0"/>
          <a:pathLst>
            <a:path>
              <a:moveTo>
                <a:pt x="0" y="18487"/>
              </a:moveTo>
              <a:lnTo>
                <a:pt x="511378" y="1848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800000">
        <a:off x="5061780" y="2509115"/>
        <a:ext cx="25568" cy="25568"/>
      </dsp:txXfrm>
    </dsp:sp>
    <dsp:sp modelId="{FBBD3378-EE8F-49EA-B6AC-E3946F403F60}">
      <dsp:nvSpPr>
        <dsp:cNvPr id="0" name=""/>
        <dsp:cNvSpPr/>
      </dsp:nvSpPr>
      <dsp:spPr>
        <a:xfrm>
          <a:off x="5182610" y="1124542"/>
          <a:ext cx="1692683" cy="16926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ассоциативное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мышление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300" b="0" i="0" u="none" strike="noStrike" kern="1200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cs typeface="Arial" charset="0"/>
          </a:endParaRPr>
        </a:p>
      </dsp:txBody>
      <dsp:txXfrm>
        <a:off x="5182610" y="1124542"/>
        <a:ext cx="1692683" cy="1692683"/>
      </dsp:txXfrm>
    </dsp:sp>
    <dsp:sp modelId="{6C16DFF9-0EA0-480C-9772-BAE23E2F6F1A}">
      <dsp:nvSpPr>
        <dsp:cNvPr id="0" name=""/>
        <dsp:cNvSpPr/>
      </dsp:nvSpPr>
      <dsp:spPr>
        <a:xfrm rot="1800000">
          <a:off x="4818875" y="3605443"/>
          <a:ext cx="511378" cy="36974"/>
        </a:xfrm>
        <a:custGeom>
          <a:avLst/>
          <a:gdLst/>
          <a:ahLst/>
          <a:cxnLst/>
          <a:rect l="0" t="0" r="0" b="0"/>
          <a:pathLst>
            <a:path>
              <a:moveTo>
                <a:pt x="0" y="18487"/>
              </a:moveTo>
              <a:lnTo>
                <a:pt x="511378" y="1848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800000">
        <a:off x="5061780" y="3611145"/>
        <a:ext cx="25568" cy="25568"/>
      </dsp:txXfrm>
    </dsp:sp>
    <dsp:sp modelId="{18229A73-E9A1-40DC-AF64-85CF6D514470}">
      <dsp:nvSpPr>
        <dsp:cNvPr id="0" name=""/>
        <dsp:cNvSpPr/>
      </dsp:nvSpPr>
      <dsp:spPr>
        <a:xfrm>
          <a:off x="5182610" y="3328604"/>
          <a:ext cx="1692683" cy="16926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зрительное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слуховое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внимание</a:t>
          </a:r>
        </a:p>
      </dsp:txBody>
      <dsp:txXfrm>
        <a:off x="5182610" y="3328604"/>
        <a:ext cx="1692683" cy="1692683"/>
      </dsp:txXfrm>
    </dsp:sp>
    <dsp:sp modelId="{5BEDB900-7737-4EA3-B353-C988155063B3}">
      <dsp:nvSpPr>
        <dsp:cNvPr id="0" name=""/>
        <dsp:cNvSpPr/>
      </dsp:nvSpPr>
      <dsp:spPr>
        <a:xfrm rot="5400000">
          <a:off x="3864489" y="4156458"/>
          <a:ext cx="511378" cy="36974"/>
        </a:xfrm>
        <a:custGeom>
          <a:avLst/>
          <a:gdLst/>
          <a:ahLst/>
          <a:cxnLst/>
          <a:rect l="0" t="0" r="0" b="0"/>
          <a:pathLst>
            <a:path>
              <a:moveTo>
                <a:pt x="0" y="18487"/>
              </a:moveTo>
              <a:lnTo>
                <a:pt x="511378" y="1848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4107394" y="4162161"/>
        <a:ext cx="25568" cy="25568"/>
      </dsp:txXfrm>
    </dsp:sp>
    <dsp:sp modelId="{E54072FB-7A9F-47C4-91AD-D90FB0372222}">
      <dsp:nvSpPr>
        <dsp:cNvPr id="0" name=""/>
        <dsp:cNvSpPr/>
      </dsp:nvSpPr>
      <dsp:spPr>
        <a:xfrm>
          <a:off x="3273836" y="4430634"/>
          <a:ext cx="1692683" cy="16926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воображение</a:t>
          </a:r>
        </a:p>
      </dsp:txBody>
      <dsp:txXfrm>
        <a:off x="3273836" y="4430634"/>
        <a:ext cx="1692683" cy="1692683"/>
      </dsp:txXfrm>
    </dsp:sp>
    <dsp:sp modelId="{91BAA52F-A7F3-4265-8129-268D4F00A3D8}">
      <dsp:nvSpPr>
        <dsp:cNvPr id="0" name=""/>
        <dsp:cNvSpPr/>
      </dsp:nvSpPr>
      <dsp:spPr>
        <a:xfrm rot="9000000">
          <a:off x="2910102" y="3605443"/>
          <a:ext cx="511378" cy="36974"/>
        </a:xfrm>
        <a:custGeom>
          <a:avLst/>
          <a:gdLst/>
          <a:ahLst/>
          <a:cxnLst/>
          <a:rect l="0" t="0" r="0" b="0"/>
          <a:pathLst>
            <a:path>
              <a:moveTo>
                <a:pt x="0" y="18487"/>
              </a:moveTo>
              <a:lnTo>
                <a:pt x="511378" y="1848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9000000">
        <a:off x="3153007" y="3611145"/>
        <a:ext cx="25568" cy="25568"/>
      </dsp:txXfrm>
    </dsp:sp>
    <dsp:sp modelId="{AB5E846F-DB7F-4275-A7DF-0CCB5680F676}">
      <dsp:nvSpPr>
        <dsp:cNvPr id="0" name=""/>
        <dsp:cNvSpPr/>
      </dsp:nvSpPr>
      <dsp:spPr>
        <a:xfrm>
          <a:off x="1365063" y="3328604"/>
          <a:ext cx="1692683" cy="16926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связную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речь</a:t>
          </a:r>
        </a:p>
      </dsp:txBody>
      <dsp:txXfrm>
        <a:off x="1365063" y="3328604"/>
        <a:ext cx="1692683" cy="1692683"/>
      </dsp:txXfrm>
    </dsp:sp>
    <dsp:sp modelId="{D92D8376-82B2-474C-833E-32796BC7EB31}">
      <dsp:nvSpPr>
        <dsp:cNvPr id="0" name=""/>
        <dsp:cNvSpPr/>
      </dsp:nvSpPr>
      <dsp:spPr>
        <a:xfrm rot="12600000">
          <a:off x="2910102" y="2503412"/>
          <a:ext cx="511378" cy="36974"/>
        </a:xfrm>
        <a:custGeom>
          <a:avLst/>
          <a:gdLst/>
          <a:ahLst/>
          <a:cxnLst/>
          <a:rect l="0" t="0" r="0" b="0"/>
          <a:pathLst>
            <a:path>
              <a:moveTo>
                <a:pt x="0" y="18487"/>
              </a:moveTo>
              <a:lnTo>
                <a:pt x="511378" y="1848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2600000">
        <a:off x="3153007" y="2509115"/>
        <a:ext cx="25568" cy="25568"/>
      </dsp:txXfrm>
    </dsp:sp>
    <dsp:sp modelId="{A202676F-0B9D-464B-9A4F-D95FCC172E11}">
      <dsp:nvSpPr>
        <dsp:cNvPr id="0" name=""/>
        <dsp:cNvSpPr/>
      </dsp:nvSpPr>
      <dsp:spPr>
        <a:xfrm>
          <a:off x="1365063" y="1124542"/>
          <a:ext cx="1692683" cy="16926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словарный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запас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300" b="0" i="0" u="none" strike="noStrike" kern="1200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cs typeface="Arial" charset="0"/>
          </a:endParaRPr>
        </a:p>
      </dsp:txBody>
      <dsp:txXfrm>
        <a:off x="1365063" y="1124542"/>
        <a:ext cx="1692683" cy="169268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9789EA1-8274-4294-8F76-F6907E24EF85}">
      <dsp:nvSpPr>
        <dsp:cNvPr id="0" name=""/>
        <dsp:cNvSpPr/>
      </dsp:nvSpPr>
      <dsp:spPr>
        <a:xfrm>
          <a:off x="0" y="0"/>
          <a:ext cx="8356060" cy="222812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7804DA-6DDD-4448-8F1E-364236D23AD8}">
      <dsp:nvSpPr>
        <dsp:cNvPr id="0" name=""/>
        <dsp:cNvSpPr/>
      </dsp:nvSpPr>
      <dsp:spPr>
        <a:xfrm>
          <a:off x="540822" y="297082"/>
          <a:ext cx="1757099" cy="163395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5F2247-AA7A-4F5A-8642-CBE374091A39}">
      <dsp:nvSpPr>
        <dsp:cNvPr id="0" name=""/>
        <dsp:cNvSpPr/>
      </dsp:nvSpPr>
      <dsp:spPr>
        <a:xfrm rot="10800000">
          <a:off x="251522" y="2228120"/>
          <a:ext cx="2335698" cy="2723258"/>
        </a:xfrm>
        <a:prstGeom prst="round2SameRect">
          <a:avLst>
            <a:gd name="adj1" fmla="val 10500"/>
            <a:gd name="adj2" fmla="val 0"/>
          </a:avLst>
        </a:prstGeom>
        <a:solidFill>
          <a:srgbClr val="00206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/>
            <a:t>Мнемоквадрат</a:t>
          </a:r>
          <a:r>
            <a:rPr lang="ru-RU" sz="2000" kern="1200" dirty="0" smtClean="0"/>
            <a:t> - это отдельная карточка с изображением предмета, действия или другого символа</a:t>
          </a:r>
          <a:endParaRPr lang="ru-RU" sz="2000" kern="1200" baseline="0" dirty="0"/>
        </a:p>
      </dsp:txBody>
      <dsp:txXfrm rot="10800000">
        <a:off x="251522" y="2228120"/>
        <a:ext cx="2335698" cy="2723258"/>
      </dsp:txXfrm>
    </dsp:sp>
    <dsp:sp modelId="{BFD61D25-F2C7-4EA2-A9A2-1BF54958B7D2}">
      <dsp:nvSpPr>
        <dsp:cNvPr id="0" name=""/>
        <dsp:cNvSpPr/>
      </dsp:nvSpPr>
      <dsp:spPr>
        <a:xfrm>
          <a:off x="2766999" y="323536"/>
          <a:ext cx="2714478" cy="155954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8FD33B-377F-46AA-B296-34274ACC4803}">
      <dsp:nvSpPr>
        <dsp:cNvPr id="0" name=""/>
        <dsp:cNvSpPr/>
      </dsp:nvSpPr>
      <dsp:spPr>
        <a:xfrm rot="10800000">
          <a:off x="3010180" y="2228120"/>
          <a:ext cx="2335698" cy="2723258"/>
        </a:xfrm>
        <a:prstGeom prst="round2SameRect">
          <a:avLst>
            <a:gd name="adj1" fmla="val 10500"/>
            <a:gd name="adj2" fmla="val 0"/>
          </a:avLst>
        </a:prstGeom>
        <a:solidFill>
          <a:srgbClr val="00206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/>
            <a:t>Мнемодорожка</a:t>
          </a:r>
          <a:r>
            <a:rPr lang="ru-RU" sz="2000" kern="1200" dirty="0" smtClean="0"/>
            <a:t> это несколько схематичных рисунков, расположенных линейно. </a:t>
          </a:r>
          <a:endParaRPr lang="ru-RU" sz="2000" kern="1200" dirty="0"/>
        </a:p>
      </dsp:txBody>
      <dsp:txXfrm rot="10800000">
        <a:off x="3010180" y="2228120"/>
        <a:ext cx="2335698" cy="2723258"/>
      </dsp:txXfrm>
    </dsp:sp>
    <dsp:sp modelId="{AEA598CA-B77E-4F69-8123-8D07B44C86FA}">
      <dsp:nvSpPr>
        <dsp:cNvPr id="0" name=""/>
        <dsp:cNvSpPr/>
      </dsp:nvSpPr>
      <dsp:spPr>
        <a:xfrm>
          <a:off x="5768839" y="297082"/>
          <a:ext cx="2335698" cy="163395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DCB237-F2A7-48E3-ABC5-0462B01DF42D}">
      <dsp:nvSpPr>
        <dsp:cNvPr id="0" name=""/>
        <dsp:cNvSpPr/>
      </dsp:nvSpPr>
      <dsp:spPr>
        <a:xfrm rot="10800000">
          <a:off x="5768839" y="2228120"/>
          <a:ext cx="2335698" cy="2723258"/>
        </a:xfrm>
        <a:prstGeom prst="round2SameRect">
          <a:avLst>
            <a:gd name="adj1" fmla="val 10500"/>
            <a:gd name="adj2" fmla="val 0"/>
          </a:avLst>
        </a:prstGeom>
        <a:solidFill>
          <a:srgbClr val="00206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err="1" smtClean="0"/>
            <a:t>Мнемотаблица</a:t>
          </a:r>
          <a:r>
            <a:rPr lang="ru-RU" sz="1900" b="1" kern="1200" dirty="0" smtClean="0"/>
            <a:t>- это схема</a:t>
          </a:r>
          <a:r>
            <a:rPr lang="ru-RU" sz="1900" kern="1200" dirty="0" smtClean="0"/>
            <a:t>, состоящая из нескольких квадратов, в которую заложена определённая информация.</a:t>
          </a:r>
          <a:endParaRPr lang="ru-RU" sz="1900" kern="1200" dirty="0"/>
        </a:p>
      </dsp:txBody>
      <dsp:txXfrm rot="10800000">
        <a:off x="5768839" y="2228120"/>
        <a:ext cx="2335698" cy="27232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: воспитатель  МАДОУ №128</a:t>
            </a:r>
          </a:p>
          <a:p>
            <a:pPr algn="just"/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                      Захарченко Т.Ю.</a:t>
            </a:r>
            <a:endParaRPr lang="en-US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17581" y="1115563"/>
            <a:ext cx="7175351" cy="3346627"/>
          </a:xfrm>
        </p:spPr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ru-RU" sz="3600" b="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Использование мнемотехники для развития речи детей дошкольного возраста</a:t>
            </a:r>
            <a:b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n>
                <a:solidFill>
                  <a:schemeClr val="tx1"/>
                </a:solidFill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8339" y="430306"/>
            <a:ext cx="79821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      г. Хабаровска </a:t>
            </a:r>
          </a:p>
          <a:p>
            <a:pPr algn="ctr"/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«Детский сад комбинированного вида № 128»</a:t>
            </a:r>
            <a:endParaRPr lang="ru-RU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94579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01663" y="258763"/>
            <a:ext cx="8542337" cy="6224587"/>
          </a:xfrm>
          <a:effectLst>
            <a:reflection blurRad="6350" stA="50000" endA="300" endPos="90000" dir="5400000" sy="-100000" algn="bl" rotWithShape="0"/>
          </a:effectLst>
        </p:spPr>
        <p:txBody>
          <a:bodyPr/>
          <a:lstStyle/>
          <a:p>
            <a:pPr algn="l">
              <a:buNone/>
            </a:pP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Составление описательного рассказа о Снегире 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младшая группа.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Иван\Desktop\детский сад 128\IMG_308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7477" y="1305034"/>
            <a:ext cx="3936115" cy="2542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70935" y="3942272"/>
            <a:ext cx="52362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НОД : Заучивание стихотворения А. </a:t>
            </a:r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Барто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«Кораблик», с использованием </a:t>
            </a:r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мнемоквадратов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7" name="Рисунок 6" descr="C:\Users\Иван\Desktop\детский сад 128\IMG_329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67223" y="1647644"/>
            <a:ext cx="3433313" cy="2682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Иван\Desktop\детский сад 128\IMG_331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2318" y="4572000"/>
            <a:ext cx="3120558" cy="20530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123425" y="4710024"/>
            <a:ext cx="4468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Зарисовка одного из элемента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 реки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785" y="368491"/>
            <a:ext cx="85298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Составление описательного рассказа о птице и по игрушке по предметно- схематическим моделям Т.А.Ткаченко в подготовительной группе.</a:t>
            </a:r>
            <a:endParaRPr lang="ru-RU" sz="2400" b="1" dirty="0"/>
          </a:p>
        </p:txBody>
      </p:sp>
      <p:pic>
        <p:nvPicPr>
          <p:cNvPr id="5" name="Рисунок 4" descr="C:\Users\Иван\Desktop\детский сад 128\IMG_317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66158" y="1725541"/>
            <a:ext cx="3271729" cy="2501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Иван\Desktop\детский сад 128\IMG_319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8371" y="2373810"/>
            <a:ext cx="3920791" cy="3007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41120" y="263844"/>
            <a:ext cx="6766560" cy="581546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Результаты</a:t>
            </a:r>
            <a:b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96240" y="1143000"/>
            <a:ext cx="839724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3793" y="802804"/>
            <a:ext cx="835741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bg1"/>
                </a:solidFill>
              </a:rPr>
              <a:t/>
            </a:r>
            <a:br>
              <a:rPr lang="ru-RU" sz="1400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422787" y="690113"/>
            <a:ext cx="8327923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Используя в своей работе мнемотехнику я пришла к выводу что у детей: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аметилась положительная динамика развития связной речи.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Большинство детей стали лучше осознавать структуру, т.е. композиционное строение связного высказывания (начало, середина, конец).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Стали легче воспринимать и перерабатывать зрительную информацию, сохранять ее в памяти и воспроизводить, правильно связывать сюжет, выстраивать между собой части сюжета и передавать последовательно готовый текст без помощи воспитателя.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Научились самостоятельно составлять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мнемотаблицы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составлять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ним описательные и повествовательные рассказы, заучивать стихотворения.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Повысилась познавательная активность детей.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9947" y="3260785"/>
            <a:ext cx="546052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Перспективы: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продолжить изучение новых технологий;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изготовить </a:t>
            </a:r>
            <a:r>
              <a:rPr lang="ru-RU" sz="20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тактильные  </a:t>
            </a:r>
            <a:r>
              <a:rPr lang="ru-RU" sz="2000" b="1" u="sng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мнемотаблички</a:t>
            </a:r>
            <a:r>
              <a:rPr lang="ru-RU" sz="20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один из интереснейших приемов, они помогают задействовать в развитии все органы чувств, умение выразить словами свои ощущения от  прикосновения.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Картинки по запросу найти картинки тактильных мнемотаблицы  для развития дете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5796" y="3672440"/>
            <a:ext cx="3252159" cy="2616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5609" y="1247887"/>
            <a:ext cx="8369450" cy="5238974"/>
          </a:xfrm>
        </p:spPr>
        <p:txBody>
          <a:bodyPr/>
          <a:lstStyle/>
          <a:p>
            <a:pPr marL="457200" indent="-457200" algn="l">
              <a:lnSpc>
                <a:spcPct val="80000"/>
              </a:lnSpc>
              <a:buClrTx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1.  Большева Т.В. Учимся по сказке. Развитие мышления дошкольников с помощью мнемотехники. - Санкт-Петербург, 2005 год.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  Гурьева Н. А. Год до школы. Развиваем память: Рабочая тетрадь упражнений по мнемотехнике. – Санкт-Петербург,  2000 год.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 Полянская Т.Б. Использования метода мнемотехники в обучению рассказыванию детей дошкольного возраста – </a:t>
            </a:r>
            <a:r>
              <a:rPr lang="ru-RU" sz="20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Спб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., «Детство-Пресс», 2010г.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4. Наглядно-дидактическое пособие Ткаченко Т.А. «Составление описательных рассказов по опорным схемам». Метод. руководство, картинный комплект. М.: Книголюб, 2005.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5. Ткаченко Т.А. Использование схем в составлении описательных рассказов / журнал «Дошкольное воспитание» №10/1990 год.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6. Широких Т.Д. Учим стихи – развиваем память / журнал «Ребёнок в детском саду» №2/ 2004 год, с.59-62.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7. Е. А. </a:t>
            </a:r>
            <a:r>
              <a:rPr lang="ru-RU" sz="20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Юзбекова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Ступеньки творчества (Место игры в интеллектуальном развитии ребёнка). Методические рекомендации для воспитателей ДОУ и родителей. – Москва, издательство ЛИНКА-ПРЕСС, 2006 год.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46672" y="710005"/>
            <a:ext cx="756262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Использованная литература</a:t>
            </a:r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n>
                <a:solidFill>
                  <a:schemeClr val="tx1"/>
                </a:solidFill>
              </a:ln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4023" y="293298"/>
            <a:ext cx="44080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200" b="1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7923" y="888521"/>
            <a:ext cx="75020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Речевое развитие детей дошкольного возраста на сегодняшний день очень актуальна, т.к. процент дошкольников с различными речевыми нарушениями остается стабильно высоким.  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3683" y="2475781"/>
            <a:ext cx="8315863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Проблемы речи детей дошкольного возраста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</a:pPr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Односложная, состоящая лишь из простых предложений речь. 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</a:pP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Неспособность грамматически правильно построить  предложение.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</a:pP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Бедность речи. Недостаточный словарный запас.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</a:pP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Употребление нелитературных слов и выражений.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</a:pP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Бедная диалогическая </a:t>
            </a:r>
            <a:r>
              <a:rPr lang="ru-RU" u="sng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речь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: неспособность грамотно и доступно </a:t>
            </a:r>
          </a:p>
          <a:p>
            <a:pPr>
              <a:buClr>
                <a:schemeClr val="tx2">
                  <a:lumMod val="75000"/>
                </a:schemeClr>
              </a:buClr>
              <a:buNone/>
            </a:pP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сформулировать вопрос, построить краткий или развёрнутый ответ.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</a:pP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Неспособность построить </a:t>
            </a:r>
            <a:r>
              <a:rPr lang="ru-RU" u="sng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монолог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: например, сюжетный или </a:t>
            </a:r>
          </a:p>
          <a:p>
            <a:pPr>
              <a:buClr>
                <a:schemeClr val="tx2">
                  <a:lumMod val="75000"/>
                </a:schemeClr>
              </a:buClr>
              <a:buNone/>
            </a:pP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описательный  рассказ на предложенную тему, пересказ текста   своими словами.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</a:pP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Отсутствие логического обоснования своих утверждений и выводов.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</a:pP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Отсутствие навыков культуры речи: неумение использовать</a:t>
            </a:r>
          </a:p>
          <a:p>
            <a:pPr>
              <a:buClr>
                <a:schemeClr val="tx2">
                  <a:lumMod val="75000"/>
                </a:schemeClr>
              </a:buClr>
              <a:buNone/>
            </a:pP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интонацию, регулировать громкость голоса и темп речи и т. д.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</a:pP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Плохая дикция.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801278" y="769227"/>
            <a:ext cx="6966206" cy="101041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МНЕМОТЕХНИКА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это система методов и приемов, обеспечивающих эффективное запоминание, сохранение и воспроизведение информации.</a:t>
            </a:r>
          </a:p>
          <a:p>
            <a:pPr algn="just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AutoShape 2" descr="Картинки по запросу картинки пиктограмм для детей дошкольник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2" name="Picture 4" descr="Картинки по запросу картинки пиктограмм для детей дошкольников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5637" y="2771481"/>
            <a:ext cx="2086683" cy="27580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654" name="Picture 6" descr="Картинки по запросу картинки моделей замещения по мнемотехнике для детей дошкольников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21764" y="2192967"/>
            <a:ext cx="2964967" cy="18787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Картинки по запросу мнемотехника для детей 3-4 лет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04317" y="2847134"/>
            <a:ext cx="2417710" cy="2190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8" descr="Похожее изображение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80763" y="4587202"/>
            <a:ext cx="2604045" cy="18423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265472" y="2271252"/>
            <a:ext cx="20942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Пиктограмма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6558116" y="2025445"/>
            <a:ext cx="25858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Мнемо-таблица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3048000" y="1700981"/>
            <a:ext cx="28710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Модели- замещения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3087329" y="4178711"/>
            <a:ext cx="262521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Картинный план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451821" y="387275"/>
          <a:ext cx="8240357" cy="61458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11278" y="228600"/>
            <a:ext cx="7895304" cy="5867400"/>
          </a:xfrm>
        </p:spPr>
        <p:txBody>
          <a:bodyPr>
            <a:normAutofit fontScale="40000" lnSpcReduction="20000"/>
          </a:bodyPr>
          <a:lstStyle/>
          <a:p>
            <a:pPr algn="ctr">
              <a:buClr>
                <a:schemeClr val="tx2">
                  <a:lumMod val="75000"/>
                </a:schemeClr>
              </a:buClr>
              <a:buNone/>
            </a:pPr>
            <a:r>
              <a:rPr lang="ru-RU" sz="36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86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Работая по технологии мнемотехника</a:t>
            </a:r>
          </a:p>
          <a:p>
            <a:pPr algn="ctr">
              <a:buClr>
                <a:schemeClr val="tx2">
                  <a:lumMod val="75000"/>
                </a:schemeClr>
              </a:buClr>
              <a:buNone/>
            </a:pPr>
            <a:r>
              <a:rPr lang="ru-RU" sz="86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ставлю перед собой следующие </a:t>
            </a:r>
            <a:r>
              <a:rPr lang="ru-RU" sz="8600" b="1" u="sng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8600" b="1" u="sng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Clr>
                <a:schemeClr val="tx2">
                  <a:lumMod val="75000"/>
                </a:schemeClr>
              </a:buClr>
              <a:buNone/>
            </a:pPr>
            <a:endParaRPr lang="ru-RU" sz="6000" b="1" u="sng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</a:pPr>
            <a:r>
              <a:rPr lang="ru-RU" sz="6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Формировать у детей зрительный образ</a:t>
            </a:r>
          </a:p>
          <a:p>
            <a:pPr>
              <a:lnSpc>
                <a:spcPct val="120000"/>
              </a:lnSpc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</a:pPr>
            <a:r>
              <a:rPr lang="ru-RU" sz="6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Развивать у детей психические </a:t>
            </a:r>
            <a:r>
              <a:rPr lang="ru-RU" sz="6000" b="1" u="sng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процессы</a:t>
            </a:r>
            <a:r>
              <a:rPr lang="ru-RU" sz="6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: мышление,         внимание, воображение, память.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</a:pPr>
            <a:r>
              <a:rPr lang="ru-RU" sz="6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Развивать у детей познавательную активность.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</a:pPr>
            <a:r>
              <a:rPr lang="ru-RU" sz="6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Развивать у детей связную речь.</a:t>
            </a:r>
            <a:endParaRPr lang="ru-RU" sz="60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/>
          <p:cNvSpPr>
            <a:spLocks noChangeArrowheads="1"/>
          </p:cNvSpPr>
          <p:nvPr/>
        </p:nvSpPr>
        <p:spPr bwMode="auto">
          <a:xfrm>
            <a:off x="3173506" y="2205319"/>
            <a:ext cx="2216075" cy="1893346"/>
          </a:xfrm>
          <a:prstGeom prst="plaque">
            <a:avLst>
              <a:gd name="adj" fmla="val 16667"/>
            </a:avLst>
          </a:prstGeom>
          <a:solidFill>
            <a:srgbClr val="FFFF00"/>
          </a:soli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Использование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мнемотехники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речевом развитии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19"/>
          <p:cNvSpPr>
            <a:spLocks noChangeArrowheads="1"/>
          </p:cNvSpPr>
          <p:nvPr/>
        </p:nvSpPr>
        <p:spPr bwMode="auto">
          <a:xfrm>
            <a:off x="731520" y="559398"/>
            <a:ext cx="2065468" cy="1549100"/>
          </a:xfrm>
          <a:prstGeom prst="plaque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Дидактические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игры</a:t>
            </a:r>
          </a:p>
        </p:txBody>
      </p:sp>
      <p:sp>
        <p:nvSpPr>
          <p:cNvPr id="5" name="AutoShape 15"/>
          <p:cNvSpPr>
            <a:spLocks noChangeArrowheads="1"/>
          </p:cNvSpPr>
          <p:nvPr/>
        </p:nvSpPr>
        <p:spPr bwMode="auto">
          <a:xfrm>
            <a:off x="548640" y="2485016"/>
            <a:ext cx="2210697" cy="1858889"/>
          </a:xfrm>
          <a:prstGeom prst="plaque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Пересказ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художественной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литературы</a:t>
            </a:r>
          </a:p>
        </p:txBody>
      </p:sp>
      <p:sp>
        <p:nvSpPr>
          <p:cNvPr id="6" name="AutoShape 21"/>
          <p:cNvSpPr>
            <a:spLocks noChangeArrowheads="1"/>
          </p:cNvSpPr>
          <p:nvPr/>
        </p:nvSpPr>
        <p:spPr bwMode="auto">
          <a:xfrm>
            <a:off x="537882" y="4668820"/>
            <a:ext cx="2312894" cy="1635162"/>
          </a:xfrm>
          <a:prstGeom prst="plaque">
            <a:avLst>
              <a:gd name="adj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Отгадывание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загадывание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загадок</a:t>
            </a:r>
          </a:p>
        </p:txBody>
      </p:sp>
      <p:sp>
        <p:nvSpPr>
          <p:cNvPr id="7" name="AutoShape 17"/>
          <p:cNvSpPr>
            <a:spLocks noChangeArrowheads="1"/>
          </p:cNvSpPr>
          <p:nvPr/>
        </p:nvSpPr>
        <p:spPr bwMode="auto">
          <a:xfrm>
            <a:off x="3313355" y="4701093"/>
            <a:ext cx="2544520" cy="1667434"/>
          </a:xfrm>
          <a:prstGeom prst="plaque">
            <a:avLst>
              <a:gd name="adj" fmla="val 16667"/>
            </a:avLst>
          </a:prstGeom>
          <a:solidFill>
            <a:srgbClr val="92D050"/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Заучивание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стихов</a:t>
            </a:r>
          </a:p>
        </p:txBody>
      </p:sp>
      <p:sp>
        <p:nvSpPr>
          <p:cNvPr id="8" name="AutoShape 20"/>
          <p:cNvSpPr>
            <a:spLocks noChangeArrowheads="1"/>
          </p:cNvSpPr>
          <p:nvPr/>
        </p:nvSpPr>
        <p:spPr bwMode="auto">
          <a:xfrm>
            <a:off x="6153374" y="666973"/>
            <a:ext cx="2280622" cy="1484555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Обучение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составлению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рассказов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AutoShape 20"/>
          <p:cNvSpPr>
            <a:spLocks noChangeArrowheads="1"/>
          </p:cNvSpPr>
          <p:nvPr/>
        </p:nvSpPr>
        <p:spPr bwMode="auto">
          <a:xfrm>
            <a:off x="6260952" y="2500306"/>
            <a:ext cx="2302136" cy="1714500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Формирование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правильного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произношения</a:t>
            </a:r>
          </a:p>
        </p:txBody>
      </p:sp>
      <p:sp>
        <p:nvSpPr>
          <p:cNvPr id="11" name="AutoShape 20"/>
          <p:cNvSpPr>
            <a:spLocks noChangeArrowheads="1"/>
          </p:cNvSpPr>
          <p:nvPr/>
        </p:nvSpPr>
        <p:spPr bwMode="auto">
          <a:xfrm>
            <a:off x="6379286" y="4593516"/>
            <a:ext cx="2312893" cy="1678192"/>
          </a:xfrm>
          <a:prstGeom prst="plaque">
            <a:avLst>
              <a:gd name="adj" fmla="val 17385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Обогащение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словарного запаса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>
            <a:off x="2635626" y="1990167"/>
            <a:ext cx="839094" cy="355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2" idx="1"/>
          </p:cNvCxnSpPr>
          <p:nvPr/>
        </p:nvCxnSpPr>
        <p:spPr>
          <a:xfrm rot="10800000" flipV="1">
            <a:off x="2743202" y="3151992"/>
            <a:ext cx="430304" cy="860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5421854" y="1882589"/>
            <a:ext cx="710005" cy="6239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2" idx="3"/>
          </p:cNvCxnSpPr>
          <p:nvPr/>
        </p:nvCxnSpPr>
        <p:spPr>
          <a:xfrm>
            <a:off x="5389581" y="3151992"/>
            <a:ext cx="849854" cy="537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2" idx="2"/>
            <a:endCxn id="7" idx="0"/>
          </p:cNvCxnSpPr>
          <p:nvPr/>
        </p:nvCxnSpPr>
        <p:spPr>
          <a:xfrm rot="16200000" flipH="1">
            <a:off x="4132365" y="4247843"/>
            <a:ext cx="602428" cy="3040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2581836" y="3958815"/>
            <a:ext cx="796066" cy="6884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378824" y="3711388"/>
            <a:ext cx="1140310" cy="10757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228600" y="461665"/>
            <a:ext cx="848868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17475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Мнемотаблицы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моей работе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служат дидактическим материалом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отгадывании и загадывании загадок, д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ля облегчения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пересказывания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сказок, рассказов, составлении рассказов при обучению заучиванию стихотворений и т.д.</a:t>
            </a:r>
            <a:endParaRPr lang="ru-RU" sz="2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117475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88853" y="2090376"/>
            <a:ext cx="2532447" cy="1903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мнемотехника для детей 3-4 лет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7646" y="4355853"/>
            <a:ext cx="2412800" cy="20794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Картинки по запросу мнемотехника для детей 3-4 лет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8649" y="4316082"/>
            <a:ext cx="3062377" cy="1998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артинки по запросу картинки мнемотаблицы в ДОО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93697" y="1999102"/>
            <a:ext cx="2792361" cy="194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33450" y="619125"/>
            <a:ext cx="73723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мнемотехники</a:t>
            </a:r>
            <a:endParaRPr lang="ru-RU" sz="2800" dirty="0">
              <a:ln>
                <a:solidFill>
                  <a:schemeClr val="tx1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428017" y="1429965"/>
          <a:ext cx="8356060" cy="4951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2" name="Прямая со стрелкой 11"/>
          <p:cNvCxnSpPr/>
          <p:nvPr/>
        </p:nvCxnSpPr>
        <p:spPr>
          <a:xfrm flipV="1">
            <a:off x="2753958" y="2603351"/>
            <a:ext cx="505609" cy="107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5895191" y="2592593"/>
            <a:ext cx="40879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979868" y="4948518"/>
            <a:ext cx="430306" cy="215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712311" y="4991549"/>
            <a:ext cx="462579" cy="107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8641" y="537881"/>
            <a:ext cx="820808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25000"/>
                  </a:schemeClr>
                </a:solidFill>
              </a:rPr>
              <a:t>Последовательность работы с </a:t>
            </a:r>
            <a:r>
              <a:rPr lang="ru-RU" sz="2800" b="1" dirty="0" err="1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25000"/>
                  </a:schemeClr>
                </a:solidFill>
              </a:rPr>
              <a:t>мнемотаблицами</a:t>
            </a:r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25000"/>
                  </a:schemeClr>
                </a:solidFill>
              </a:rPr>
              <a:t>:</a:t>
            </a:r>
          </a:p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Введение элементов символов (формы, величины,    действия). 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Использование опорных схем  на всех видах занятий, различных видов деятельности (для выработки у ребёнка привыкания, понимания, что символ универсален).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Введение отрицаний.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Сочетание символов, чтение цепочки их.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Самостоятельный поиск детьми изображений, символизирующих какое-либо качество. (Задача этого этапа - активный поиск изображений, умение аргументировать свой выбор.)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6. Творческое создание детьми опорных схем.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1680</TotalTime>
  <Words>276</Words>
  <Application>Microsoft Office PowerPoint</Application>
  <PresentationFormat>Экран (4:3)</PresentationFormat>
  <Paragraphs>115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Slipstream</vt:lpstr>
      <vt:lpstr> Использование мнемотехники для развития речи детей дошкольного возраста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Составление описательного рассказа о Снегире                        II младшая группа. </vt:lpstr>
      <vt:lpstr>Слайд 11</vt:lpstr>
      <vt:lpstr>Результаты  </vt:lpstr>
      <vt:lpstr>       1.  Большева Т.В. Учимся по сказке. Развитие мышления дошкольников с помощью мнемотехники. - Санкт-Петербург, 2005 год. 2.   Гурьева Н. А. Год до школы. Развиваем память: Рабочая тетрадь упражнений по мнемотехнике. – Санкт-Петербург,  2000 год.  3. Полянская Т.Б. Использования метода мнемотехники в обучению рассказыванию детей дошкольного возраста – Спб., «Детство-Пресс», 2010г. 4. Наглядно-дидактическое пособие Ткаченко Т.А. «Составление описательных рассказов по опорным схемам». Метод. руководство, картинный комплект. М.: Книголюб, 2005.  5. Ткаченко Т.А. Использование схем в составлении описательных рассказов / журнал «Дошкольное воспитание» №10/1990 год. 6. Широких Т.Д. Учим стихи – развиваем память / журнал «Ребёнок в детском саду» №2/ 2004 год, с.59-62. 7. Е. А. Юзбекова Ступеньки творчества (Место игры в интеллектуальном развитии ребёнка). Методические рекомендации для воспитателей ДОУ и родителей. – Москва, издательство ЛИНКА-ПРЕСС, 2006 год.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Иван Захарченко</dc:creator>
  <cp:lastModifiedBy>Acer</cp:lastModifiedBy>
  <cp:revision>214</cp:revision>
  <dcterms:created xsi:type="dcterms:W3CDTF">2014-09-16T21:39:42Z</dcterms:created>
  <dcterms:modified xsi:type="dcterms:W3CDTF">2019-01-08T13:21:29Z</dcterms:modified>
</cp:coreProperties>
</file>