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8" r:id="rId4"/>
    <p:sldId id="262" r:id="rId5"/>
    <p:sldId id="275" r:id="rId6"/>
    <p:sldId id="263" r:id="rId7"/>
    <p:sldId id="264" r:id="rId8"/>
    <p:sldId id="266" r:id="rId9"/>
    <p:sldId id="270" r:id="rId10"/>
    <p:sldId id="271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4CD87-CC36-4AE9-8876-5A6CDA47C92F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1F3C8-16CA-4732-8FF6-6F8FAE9E8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7E7E8-5813-4EA5-B37D-5B3432DE2CD3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14362-AB32-4793-BDCC-9DB74CAD4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469A9-AC8F-4870-8598-B105B11CD4E7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A57C5-B9DF-49DC-97B5-7A152E764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00E7F-C2A5-42F4-9C3A-A4AB384CBC28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FBBA3-7CE8-42BC-85F1-BE006F7FB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C0C-9F4B-490E-892C-1FE5499EEE42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EF809-6A94-48E0-A151-7198C0907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91F0-C0EB-4AE1-BDF1-4CFF25225CB3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6E5B8-3B04-4BD6-B276-33B8F722D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A8C5-1782-4518-92C3-52A1671FC462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C7AA-F919-4268-AC83-B8FA6E831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22CEF-8454-42BC-BA42-396270535983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1BB16-10BE-4AE1-A033-CFA7E66D9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6B6E-AD76-4714-B817-E1B12E2F054B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1F5B7-9E47-4719-9767-BCC1F4C57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02FF-0D84-4798-ABFD-7733AF4EC396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3B38A-880C-4F90-8B8E-B173BB12B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E88BD-BBA0-4B4C-82A5-792BB2FA72F2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60ADA-BA49-4A24-B5A0-13B98DD6D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32AE9D-D827-4D02-A354-6C5BBE5C1E5A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5F550C-4807-433C-9E36-67EB24C13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3550" y="203200"/>
            <a:ext cx="8285163" cy="63214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88913"/>
            <a:ext cx="8555037" cy="641191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0675" y="419100"/>
            <a:ext cx="8578850" cy="59626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404813"/>
            <a:ext cx="84486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332656"/>
            <a:ext cx="9144000" cy="62642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333375"/>
            <a:ext cx="8734425" cy="60150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404813"/>
            <a:ext cx="8497887" cy="59594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39725" y="260350"/>
            <a:ext cx="8408988" cy="64563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242888"/>
            <a:ext cx="9144000" cy="71008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79613" y="260350"/>
            <a:ext cx="5832475" cy="65373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22</cp:revision>
  <dcterms:created xsi:type="dcterms:W3CDTF">2016-09-27T14:22:06Z</dcterms:created>
  <dcterms:modified xsi:type="dcterms:W3CDTF">2019-01-08T13:08:02Z</dcterms:modified>
</cp:coreProperties>
</file>