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4" r:id="rId2"/>
    <p:sldId id="265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B0372-9FDF-4254-A175-B0D457BFA31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67327-CAEA-44E2-A1AA-D8F686AF6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050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681268"/>
          </a:xfrm>
        </p:spPr>
        <p:txBody>
          <a:bodyPr/>
          <a:lstStyle/>
          <a:p>
            <a:r>
              <a:rPr lang="ru-RU" sz="2000" dirty="0"/>
              <a:t>«Кладоискатели»</a:t>
            </a:r>
            <a:br>
              <a:rPr lang="ru-RU" sz="2000" dirty="0"/>
            </a:br>
            <a:r>
              <a:rPr lang="ru-RU" sz="2000" dirty="0"/>
              <a:t>Предложите </a:t>
            </a:r>
            <a:r>
              <a:rPr lang="ru-RU" sz="2000" dirty="0" smtClean="0"/>
              <a:t>ребенку </a:t>
            </a:r>
            <a:r>
              <a:rPr lang="ru-RU" sz="2000" dirty="0"/>
              <a:t>раскопать снег до земли и посмотреть, что под ним. А там. маленькое чудо - зелененькая травка. Расскажите ребенку, что ее укрыл снежок, как одеялом, и она спит. А если ваша прогулка проходит в лесу, найдите старый трухлявый пень и отделите кусочек коры. Под ним вы увидите спящих насекомых - они заснули на зиму. </a:t>
            </a:r>
          </a:p>
        </p:txBody>
      </p:sp>
      <p:pic>
        <p:nvPicPr>
          <p:cNvPr id="9218" name="Picture 2" descr="C:\Users\zsemenova\Desktop\под снег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571" y="3573016"/>
            <a:ext cx="3864429" cy="289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zsemenova\Desktop\под снегом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3483006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42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025084"/>
          </a:xfrm>
        </p:spPr>
        <p:txBody>
          <a:bodyPr/>
          <a:lstStyle/>
          <a:p>
            <a:r>
              <a:rPr lang="ru-RU" sz="2000" dirty="0">
                <a:solidFill>
                  <a:srgbClr val="FFFF00"/>
                </a:solidFill>
              </a:rPr>
              <a:t>«Необыкновенные художники»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Рисовать на снегу – это так красиво!</a:t>
            </a:r>
          </a:p>
        </p:txBody>
      </p:sp>
      <p:pic>
        <p:nvPicPr>
          <p:cNvPr id="8194" name="Picture 2" descr="C:\Users\zsemenova\Desktop\Фото январь 2017\IMG_45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739" y="3958897"/>
            <a:ext cx="3498886" cy="2624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zsemenova\Desktop\Фото январь 2017\IMG_45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739" y="1318346"/>
            <a:ext cx="3520734" cy="264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risunk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42237"/>
            <a:ext cx="4084340" cy="306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F:\painting_in_the_snow_3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06806"/>
            <a:ext cx="3361944" cy="194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F:\01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48880"/>
            <a:ext cx="508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03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393236"/>
          </a:xfrm>
        </p:spPr>
        <p:txBody>
          <a:bodyPr/>
          <a:lstStyle/>
          <a:p>
            <a:r>
              <a:rPr lang="ru-RU" sz="2000" dirty="0">
                <a:solidFill>
                  <a:srgbClr val="FFFF00"/>
                </a:solidFill>
              </a:rPr>
              <a:t>«Знакомство с деревьями»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Расскажите ребенку, какие бывают деревья и как их можно различить друг от друга. Первое знакомство лучше начать с березы, рябины, елки или сосны. А чтобы лучше запомнить, поиграйте в игру: «Раз, два, три, к елочке (березке, рябинке) беги! »</a:t>
            </a:r>
          </a:p>
        </p:txBody>
      </p:sp>
      <p:pic>
        <p:nvPicPr>
          <p:cNvPr id="10242" name="Picture 2" descr="C:\Users\zsemenova\Desktop\ряб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99" y="3356992"/>
            <a:ext cx="3264731" cy="217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zsemenova\Desktop\ель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276" y="2996952"/>
            <a:ext cx="4063802" cy="253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zsemenova\Desktop\берёз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031" y="4266890"/>
            <a:ext cx="2834397" cy="198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zsemenova\Desktop\сосн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6890"/>
            <a:ext cx="3454813" cy="259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79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673156"/>
          </a:xfrm>
        </p:spPr>
        <p:txBody>
          <a:bodyPr/>
          <a:lstStyle/>
          <a:p>
            <a:r>
              <a:rPr lang="ru-RU" sz="2000" dirty="0">
                <a:solidFill>
                  <a:srgbClr val="FFFF00"/>
                </a:solidFill>
              </a:rPr>
              <a:t>«Снежинки»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Попробуйте поймать снежинки и рассмотреть их. </a:t>
            </a:r>
            <a:br>
              <a:rPr lang="ru-RU" sz="2000" dirty="0"/>
            </a:br>
            <a:r>
              <a:rPr lang="ru-RU" sz="2000" dirty="0" smtClean="0"/>
              <a:t>А </a:t>
            </a:r>
            <a:r>
              <a:rPr lang="ru-RU" sz="2000" dirty="0"/>
              <a:t>дома, когда наступит вечер, возьмите листок бумаги и </a:t>
            </a:r>
            <a:r>
              <a:rPr lang="ru-RU" sz="2000" dirty="0" smtClean="0"/>
              <a:t>вырежьте  или нарисуйте с ним снежинку, </a:t>
            </a:r>
            <a:r>
              <a:rPr lang="ru-RU" sz="2000" dirty="0"/>
              <a:t>которая не </a:t>
            </a:r>
            <a:r>
              <a:rPr lang="ru-RU" sz="2000" dirty="0" smtClean="0"/>
              <a:t>тает.</a:t>
            </a:r>
            <a:endParaRPr lang="ru-RU" sz="2000" dirty="0"/>
          </a:p>
        </p:txBody>
      </p:sp>
      <p:pic>
        <p:nvPicPr>
          <p:cNvPr id="11267" name="Picture 3" descr="C:\Users\zsemenova\Desktop\Фото январь 2017\IMG_45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528473"/>
            <a:ext cx="2544369" cy="390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zsemenova\Desktop\снежинка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446090"/>
            <a:ext cx="4064000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zsemenova\Desktop\снежинки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3409950"/>
            <a:ext cx="55563" cy="3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zsemenova\Desktop\снежинки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3562350"/>
            <a:ext cx="55563" cy="3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zsemenova\Desktop\снежинки 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78" y="4175061"/>
            <a:ext cx="4016349" cy="268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0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465244"/>
          </a:xfrm>
        </p:spPr>
        <p:txBody>
          <a:bodyPr/>
          <a:lstStyle/>
          <a:p>
            <a:r>
              <a:rPr lang="ru-RU" sz="2000" dirty="0"/>
              <a:t>«Разведчики»</a:t>
            </a:r>
            <a:br>
              <a:rPr lang="ru-RU" sz="2000" dirty="0"/>
            </a:br>
            <a:r>
              <a:rPr lang="ru-RU" sz="2000" dirty="0"/>
              <a:t>Настоящие разведчики должны ходить так, чтобы не оставлять после себя следов. Как сделать? Очень просто – надо шагать след в след. Будет интереснее, если тот, кто идет впереди (например, папа)будет менять дистанцию между шагами или делать резкие повороты. Чем больше участников, тем играть веселее.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2290" name="Picture 2" descr="C:\Users\zsemenova\Desktop\след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4005064"/>
            <a:ext cx="2972019" cy="198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zsemenova\Desktop\след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357" y="3282057"/>
            <a:ext cx="228376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zsemenova\Desktop\след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315" y="4070673"/>
            <a:ext cx="3518123" cy="191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zsemenova\Desktop\след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08920"/>
            <a:ext cx="2363785" cy="157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zsemenova\Desktop\след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75297"/>
            <a:ext cx="2555776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27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2856"/>
          </a:xfrm>
        </p:spPr>
        <p:txBody>
          <a:bodyPr/>
          <a:lstStyle/>
          <a:p>
            <a:r>
              <a:rPr lang="ru-RU" sz="2000" dirty="0" smtClean="0"/>
              <a:t>«</a:t>
            </a:r>
            <a:r>
              <a:rPr lang="ru-RU" sz="2000" dirty="0" err="1" smtClean="0"/>
              <a:t>Находилки</a:t>
            </a:r>
            <a:r>
              <a:rPr lang="ru-RU" sz="2000" dirty="0" smtClean="0"/>
              <a:t>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Распечатайте </a:t>
            </a:r>
            <a:r>
              <a:rPr lang="ru-RU" sz="2000" dirty="0"/>
              <a:t>бланк с картинками, вложите его в твердую папку. А теперь одевайтесь потеплей и отправляйтесь с ребенком на прогулку по зимнему, предновогоднему городу. Ваш ребенок должен будет находить все, что изображено на рисунках, и отмечать находки галочкой. Или же вы вместе все находки фотографируете и делаете дома подробный фотоотчет.</a:t>
            </a:r>
          </a:p>
        </p:txBody>
      </p:sp>
      <p:pic>
        <p:nvPicPr>
          <p:cNvPr id="13314" name="Picture 2" descr="C:\Users\zsemenova\Desktop\находил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29547"/>
            <a:ext cx="8064896" cy="453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68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300</TotalTime>
  <Words>21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Winter</vt:lpstr>
      <vt:lpstr>«Кладоискатели» Предложите ребенку раскопать снег до земли и посмотреть, что под ним. А там. маленькое чудо - зелененькая травка. Расскажите ребенку, что ее укрыл снежок, как одеялом, и она спит. А если ваша прогулка проходит в лесу, найдите старый трухлявый пень и отделите кусочек коры. Под ним вы увидите спящих насекомых - они заснули на зиму. </vt:lpstr>
      <vt:lpstr>«Необыкновенные художники» Рисовать на снегу – это так красиво!</vt:lpstr>
      <vt:lpstr>«Знакомство с деревьями» Расскажите ребенку, какие бывают деревья и как их можно различить друг от друга. Первое знакомство лучше начать с березы, рябины, елки или сосны. А чтобы лучше запомнить, поиграйте в игру: «Раз, два, три, к елочке (березке, рябинке) беги! »</vt:lpstr>
      <vt:lpstr>«Снежинки» Попробуйте поймать снежинки и рассмотреть их.  А дома, когда наступит вечер, возьмите листок бумаги и вырежьте  или нарисуйте с ним снежинку, которая не тает.</vt:lpstr>
      <vt:lpstr>«Разведчики» Настоящие разведчики должны ходить так, чтобы не оставлять после себя следов. Как сделать? Очень просто – надо шагать след в след. Будет интереснее, если тот, кто идет впереди (например, папа)будет менять дистанцию между шагами или делать резкие повороты. Чем больше участников, тем играть веселее. </vt:lpstr>
      <vt:lpstr>«Находилки» Распечатайте бланк с картинками, вложите его в твердую папку. А теперь одевайтесь потеплей и отправляйтесь с ребенком на прогулку по зимнему, предновогоднему городу. Ваш ребенок должен будет находить все, что изображено на рисунках, и отмечать находки галочкой. Или же вы вместе все находки фотографируете и делаете дома подробный фотоотчет.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zsemenova</dc:creator>
  <cp:lastModifiedBy>zsemenova</cp:lastModifiedBy>
  <cp:revision>25</cp:revision>
  <dcterms:created xsi:type="dcterms:W3CDTF">2017-01-29T09:14:28Z</dcterms:created>
  <dcterms:modified xsi:type="dcterms:W3CDTF">2019-01-08T15:41:17Z</dcterms:modified>
</cp:coreProperties>
</file>