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1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43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6B0372-9FDF-4254-A175-B0D457BFA31E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67327-CAEA-44E2-A1AA-D8F686AF6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050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Берегите своих детей, </a:t>
            </a:r>
            <a:r>
              <a:rPr lang="ru-RU" sz="2000" dirty="0" smtClean="0"/>
              <a:t>закаляйте, помните</a:t>
            </a:r>
            <a:r>
              <a:rPr lang="ru-RU" sz="2000" dirty="0"/>
              <a:t>, что прогулки в любое время года — всегда хороши, полезны для здоровья ваших детей и вас самих!</a:t>
            </a:r>
          </a:p>
        </p:txBody>
      </p:sp>
      <p:pic>
        <p:nvPicPr>
          <p:cNvPr id="14338" name="Picture 2" descr="C:\Users\zsemenova\Desktop\Фото январь 2017\IMG_51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3501" y="2165238"/>
            <a:ext cx="4572000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442" y="2165238"/>
            <a:ext cx="3127943" cy="4097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8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300</TotalTime>
  <Words>27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Winter</vt:lpstr>
      <vt:lpstr>Берегите своих детей, закаляйте, помните, что прогулки в любое время года — всегда хороши, полезны для здоровья ваших детей и вас самих!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zsemenova</dc:creator>
  <cp:lastModifiedBy>zsemenova</cp:lastModifiedBy>
  <cp:revision>25</cp:revision>
  <dcterms:created xsi:type="dcterms:W3CDTF">2017-01-29T09:14:28Z</dcterms:created>
  <dcterms:modified xsi:type="dcterms:W3CDTF">2019-01-08T15:45:53Z</dcterms:modified>
</cp:coreProperties>
</file>