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72" r:id="rId5"/>
    <p:sldId id="260" r:id="rId6"/>
    <p:sldId id="273" r:id="rId7"/>
    <p:sldId id="262" r:id="rId8"/>
    <p:sldId id="270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1386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6B0372-9FDF-4254-A175-B0D457BFA31E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267327-CAEA-44E2-A1AA-D8F686AF64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050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67327-CAEA-44E2-A1AA-D8F686AF64AF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8956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600" dirty="0" smtClean="0">
                <a:solidFill>
                  <a:srgbClr val="C00000"/>
                </a:solidFill>
              </a:rPr>
              <a:t>ГОСУДАРСТВЕННОЕ БЮДЖЕТНОЕ ОБРАЗОВАТЕЛЬНОЕ УЧРЕЖДЕНИЕ </a:t>
            </a:r>
            <a:br>
              <a:rPr lang="ru-RU" sz="1600" dirty="0" smtClean="0">
                <a:solidFill>
                  <a:srgbClr val="C00000"/>
                </a:solidFill>
              </a:rPr>
            </a:br>
            <a:r>
              <a:rPr lang="ru-RU" sz="1600" dirty="0" smtClean="0">
                <a:solidFill>
                  <a:srgbClr val="C00000"/>
                </a:solidFill>
              </a:rPr>
              <a:t>ШКОЛА №879</a:t>
            </a:r>
            <a:br>
              <a:rPr lang="ru-RU" sz="1600" dirty="0" smtClean="0">
                <a:solidFill>
                  <a:srgbClr val="C00000"/>
                </a:solidFill>
              </a:rPr>
            </a:br>
            <a:r>
              <a:rPr lang="ru-RU" sz="1600" dirty="0" smtClean="0">
                <a:solidFill>
                  <a:srgbClr val="C00000"/>
                </a:solidFill>
              </a:rPr>
              <a:t> СТРУКТУРНОЕ ПОДРАЗДЕЛЕНИЕ №2</a:t>
            </a:r>
            <a:endParaRPr lang="ru-RU" sz="16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2132855"/>
            <a:ext cx="698477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«МЫ НА МЕСТЕ НЕ СИДИМ </a:t>
            </a:r>
          </a:p>
          <a:p>
            <a:pPr algn="ctr"/>
            <a:r>
              <a:rPr lang="ru-RU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БЫСТРО ДВИГАТЬСЯ ХОТИМ!»</a:t>
            </a:r>
            <a:endParaRPr lang="ru-RU" sz="4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32040" y="5877272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Воспитатели: </a:t>
            </a:r>
            <a:r>
              <a:rPr lang="ru-RU" dirty="0" err="1" smtClean="0">
                <a:solidFill>
                  <a:srgbClr val="C00000"/>
                </a:solidFill>
              </a:rPr>
              <a:t>Семёнова</a:t>
            </a:r>
            <a:r>
              <a:rPr lang="ru-RU" dirty="0" smtClean="0">
                <a:solidFill>
                  <a:srgbClr val="C00000"/>
                </a:solidFill>
              </a:rPr>
              <a:t> К.И.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                      </a:t>
            </a:r>
            <a:r>
              <a:rPr lang="ru-RU" dirty="0" err="1" smtClean="0">
                <a:solidFill>
                  <a:srgbClr val="C00000"/>
                </a:solidFill>
              </a:rPr>
              <a:t>Демихова</a:t>
            </a:r>
            <a:r>
              <a:rPr lang="ru-RU" dirty="0" smtClean="0">
                <a:solidFill>
                  <a:srgbClr val="C00000"/>
                </a:solidFill>
              </a:rPr>
              <a:t> Е А.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31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zsemenova\Desktop\Фото январь 2017\IMG_49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8064896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6033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68952" cy="3024336"/>
          </a:xfrm>
        </p:spPr>
        <p:txBody>
          <a:bodyPr/>
          <a:lstStyle/>
          <a:p>
            <a:r>
              <a:rPr lang="ru-RU" sz="2000" dirty="0"/>
              <a:t>Взаимодействие с ребенком на прогулке может стать очень важным и продуктивным компонентом его развития. Но для многих родителей прогулки – это простое «выгуливание» ребенка, когда ему предоставляют возможность подышать свежим воздухом, подвигаться, встретиться со сверстниками. Несмотря на то, что за окном мороз, не следует засиживаться дома перед телевизором или компьютером. И без того короткие зимние дни лучше проводить на улице.</a:t>
            </a:r>
          </a:p>
        </p:txBody>
      </p:sp>
      <p:pic>
        <p:nvPicPr>
          <p:cNvPr id="2050" name="Picture 2" descr="C:\Users\zsemenova\Desktop\Фото январь 2017\IMG_50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58748"/>
            <a:ext cx="5515583" cy="3309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зима 2016.02\IMG_214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140968"/>
            <a:ext cx="2665614" cy="3554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227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5"/>
            <a:ext cx="7125113" cy="665044"/>
          </a:xfrm>
        </p:spPr>
        <p:txBody>
          <a:bodyPr/>
          <a:lstStyle/>
          <a:p>
            <a:pPr algn="ctr"/>
            <a:r>
              <a:rPr lang="ru-RU" dirty="0" smtClean="0"/>
              <a:t>Утренняя зарядка взбодрит и поднимет настроение.</a:t>
            </a:r>
            <a:endParaRPr lang="ru-RU" dirty="0"/>
          </a:p>
        </p:txBody>
      </p:sp>
      <p:pic>
        <p:nvPicPr>
          <p:cNvPr id="3074" name="Picture 2" descr="C:\Users\zsemenova\Desktop\Фото январь 2017\IMG_50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556792"/>
            <a:ext cx="4608512" cy="2765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zsemenova\Desktop\Фото январь 2017\IMG_501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620" y="3789040"/>
            <a:ext cx="3735355" cy="2801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527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2825284"/>
          </a:xfrm>
        </p:spPr>
        <p:txBody>
          <a:bodyPr/>
          <a:lstStyle/>
          <a:p>
            <a:r>
              <a:rPr lang="ru-RU" sz="2000" dirty="0"/>
              <a:t>Одежда для прогулки предполагается удобная и практичная. Малыша надо «упаковать» так, чтобы он мог активно двигаться и при этом не замерз. </a:t>
            </a:r>
            <a:r>
              <a:rPr lang="ru-RU" sz="2000" dirty="0">
                <a:solidFill>
                  <a:srgbClr val="FFFF00"/>
                </a:solidFill>
              </a:rPr>
              <a:t>Есть одно простое правило: </a:t>
            </a:r>
            <a:r>
              <a:rPr lang="ru-RU" sz="2000" dirty="0"/>
              <a:t>подсчитайте, сколько слоев одежды на вас, столько же наденьте и на ребенка. Если на улице он будет бегать, снимите один слой, если же большую часть прогулки </a:t>
            </a:r>
            <a:r>
              <a:rPr lang="ru-RU" sz="2000" dirty="0" smtClean="0"/>
              <a:t>сидит, </a:t>
            </a:r>
            <a:r>
              <a:rPr lang="ru-RU" sz="2000" dirty="0"/>
              <a:t>добавьте один слой. Чтобы удержать тепло, одежда не должна плотно прилегать к телу.</a:t>
            </a:r>
          </a:p>
        </p:txBody>
      </p:sp>
      <p:pic>
        <p:nvPicPr>
          <p:cNvPr id="15362" name="Picture 2" descr="C:\Users\zsemenova\Desktop\реб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645024"/>
            <a:ext cx="5186364" cy="2980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zsemenova\Desktop\реб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4329" y="3570620"/>
            <a:ext cx="4160779" cy="3036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407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10942455_4938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48680"/>
            <a:ext cx="8496943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267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2105204"/>
          </a:xfrm>
        </p:spPr>
        <p:txBody>
          <a:bodyPr/>
          <a:lstStyle/>
          <a:p>
            <a:r>
              <a:rPr lang="ru-RU" sz="2000" dirty="0" smtClean="0">
                <a:solidFill>
                  <a:srgbClr val="FFFF00"/>
                </a:solidFill>
              </a:rPr>
              <a:t>Мы предлагаю </a:t>
            </a:r>
            <a:r>
              <a:rPr lang="ru-RU" sz="2000" dirty="0">
                <a:solidFill>
                  <a:srgbClr val="FFFF00"/>
                </a:solidFill>
              </a:rPr>
              <a:t>поиграть в следующие </a:t>
            </a:r>
            <a:r>
              <a:rPr lang="ru-RU" sz="2000" dirty="0" smtClean="0">
                <a:solidFill>
                  <a:srgbClr val="FFFF00"/>
                </a:solidFill>
              </a:rPr>
              <a:t>игры:</a:t>
            </a:r>
            <a:br>
              <a:rPr lang="ru-RU" sz="2000" dirty="0" smtClean="0">
                <a:solidFill>
                  <a:srgbClr val="FFFF00"/>
                </a:solidFill>
              </a:rPr>
            </a:br>
            <a:r>
              <a:rPr lang="ru-RU" sz="2000" dirty="0">
                <a:solidFill>
                  <a:srgbClr val="FFFF00"/>
                </a:solidFill>
              </a:rPr>
              <a:t/>
            </a:r>
            <a:br>
              <a:rPr lang="ru-RU" sz="2000" dirty="0">
                <a:solidFill>
                  <a:srgbClr val="FFFF00"/>
                </a:solidFill>
              </a:rPr>
            </a:br>
            <a:r>
              <a:rPr lang="ru-RU" sz="2000" dirty="0">
                <a:solidFill>
                  <a:srgbClr val="FFFF00"/>
                </a:solidFill>
              </a:rPr>
              <a:t>«Скульпторы»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Одно из самых любимых занятий детей зимой – лепить из снега.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</a:t>
            </a:r>
            <a:r>
              <a:rPr lang="ru-RU" sz="2000" dirty="0"/>
              <a:t>И</a:t>
            </a:r>
            <a:r>
              <a:rPr lang="ru-RU" sz="2000" dirty="0" smtClean="0"/>
              <a:t>з </a:t>
            </a:r>
            <a:r>
              <a:rPr lang="ru-RU" sz="2000" dirty="0"/>
              <a:t>снега можно слепить все, что угодно: колобка, черепаху, башню, крепость</a:t>
            </a:r>
          </a:p>
        </p:txBody>
      </p:sp>
      <p:pic>
        <p:nvPicPr>
          <p:cNvPr id="4098" name="Picture 2" descr="C:\Users\zsemenova\Desktop\Фото январь 2017\IMG_50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924944"/>
            <a:ext cx="257175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zsemenova\Desktop\Фото январь 2017\IMG_45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748051"/>
            <a:ext cx="3456384" cy="259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F:\IMG_211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894915"/>
            <a:ext cx="3429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zsemenova\Desktop\Фото январь 2017\IMG_495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894915"/>
            <a:ext cx="2733767" cy="3645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8862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14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4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1097092"/>
          </a:xfrm>
        </p:spPr>
        <p:txBody>
          <a:bodyPr/>
          <a:lstStyle/>
          <a:p>
            <a:r>
              <a:rPr lang="ru-RU" sz="2000" dirty="0"/>
              <a:t>М</a:t>
            </a:r>
            <a:r>
              <a:rPr lang="ru-RU" sz="2000" dirty="0" smtClean="0"/>
              <a:t>ожно </a:t>
            </a:r>
            <a:r>
              <a:rPr lang="ru-RU" sz="2000" dirty="0"/>
              <a:t>покататься на лыжах, санках, коньках, сходить </a:t>
            </a:r>
            <a:r>
              <a:rPr lang="ru-RU" sz="2000" dirty="0" smtClean="0"/>
              <a:t>на горку </a:t>
            </a:r>
            <a:r>
              <a:rPr lang="ru-RU" sz="2000" dirty="0"/>
              <a:t>и поиграть в снежки.</a:t>
            </a:r>
          </a:p>
        </p:txBody>
      </p:sp>
      <p:pic>
        <p:nvPicPr>
          <p:cNvPr id="5122" name="Picture 2" descr="E:\зима 2016.02\IMG_21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132856"/>
            <a:ext cx="3140968" cy="31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zsemenova\Desktop\Фото январь 2017\IMG_495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3284984"/>
            <a:ext cx="2679762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zsemenova\Desktop\Фото январь 2017\IMG_500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284984"/>
            <a:ext cx="2283718" cy="3044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zsemenova\Desktop\Фото январь 2017\IMG_505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478598"/>
            <a:ext cx="3707904" cy="2224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zsemenova\Desktop\Фото январь 2017\IMG_500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444" y="3703340"/>
            <a:ext cx="2261556" cy="3015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5445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1025084"/>
          </a:xfrm>
        </p:spPr>
        <p:txBody>
          <a:bodyPr/>
          <a:lstStyle/>
          <a:p>
            <a:r>
              <a:rPr lang="ru-RU" sz="2000" dirty="0">
                <a:solidFill>
                  <a:srgbClr val="FFFF00"/>
                </a:solidFill>
              </a:rPr>
              <a:t>«Меткий стрелок»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Выбираем цель. Из снега лепим снаряды. А теперь направляем снежок прямо в цель. </a:t>
            </a:r>
          </a:p>
        </p:txBody>
      </p:sp>
      <p:pic>
        <p:nvPicPr>
          <p:cNvPr id="6146" name="Picture 2" descr="C:\Users\zsemenova\Desktop\Фото январь 2017\IMG_444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204864"/>
            <a:ext cx="3347864" cy="2510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F:\IMG_3255_20_1_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533" y="2204865"/>
            <a:ext cx="3934411" cy="2510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F:\IMG_194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644044"/>
            <a:ext cx="4091947" cy="306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4898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TM02455519[[fn=Зима]]</Template>
  <TotalTime>301</TotalTime>
  <Words>211</Words>
  <Application>Microsoft Office PowerPoint</Application>
  <PresentationFormat>Экран (4:3)</PresentationFormat>
  <Paragraphs>12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Winter</vt:lpstr>
      <vt:lpstr>ГОСУДАРСТВЕННОЕ БЮДЖЕТНОЕ ОБРАЗОВАТЕЛЬНОЕ УЧРЕЖДЕНИЕ  ШКОЛА №879  СТРУКТУРНОЕ ПОДРАЗДЕЛЕНИЕ №2</vt:lpstr>
      <vt:lpstr>Презентация PowerPoint</vt:lpstr>
      <vt:lpstr>Взаимодействие с ребенком на прогулке может стать очень важным и продуктивным компонентом его развития. Но для многих родителей прогулки – это простое «выгуливание» ребенка, когда ему предоставляют возможность подышать свежим воздухом, подвигаться, встретиться со сверстниками. Несмотря на то, что за окном мороз, не следует засиживаться дома перед телевизором или компьютером. И без того короткие зимние дни лучше проводить на улице.</vt:lpstr>
      <vt:lpstr>Утренняя зарядка взбодрит и поднимет настроение.</vt:lpstr>
      <vt:lpstr>Одежда для прогулки предполагается удобная и практичная. Малыша надо «упаковать» так, чтобы он мог активно двигаться и при этом не замерз. Есть одно простое правило: подсчитайте, сколько слоев одежды на вас, столько же наденьте и на ребенка. Если на улице он будет бегать, снимите один слой, если же большую часть прогулки сидит, добавьте один слой. Чтобы удержать тепло, одежда не должна плотно прилегать к телу.</vt:lpstr>
      <vt:lpstr>Презентация PowerPoint</vt:lpstr>
      <vt:lpstr>Мы предлагаю поиграть в следующие игры:  «Скульпторы» Одно из самых любимых занятий детей зимой – лепить из снега.   Из снега можно слепить все, что угодно: колобка, черепаху, башню, крепость</vt:lpstr>
      <vt:lpstr>Можно покататься на лыжах, санках, коньках, сходить на горку и поиграть в снежки.</vt:lpstr>
      <vt:lpstr>«Меткий стрелок» Выбираем цель. Из снега лепим снаряды. А теперь направляем снежок прямо в цель.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zsemenova</dc:creator>
  <cp:lastModifiedBy>zsemenova</cp:lastModifiedBy>
  <cp:revision>25</cp:revision>
  <dcterms:created xsi:type="dcterms:W3CDTF">2017-01-29T09:14:28Z</dcterms:created>
  <dcterms:modified xsi:type="dcterms:W3CDTF">2019-01-08T15:36:39Z</dcterms:modified>
</cp:coreProperties>
</file>