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9" r:id="rId2"/>
    <p:sldId id="257" r:id="rId3"/>
    <p:sldId id="270" r:id="rId4"/>
    <p:sldId id="260" r:id="rId5"/>
    <p:sldId id="271" r:id="rId6"/>
    <p:sldId id="261" r:id="rId7"/>
    <p:sldId id="272" r:id="rId8"/>
    <p:sldId id="262" r:id="rId9"/>
    <p:sldId id="273" r:id="rId10"/>
    <p:sldId id="263" r:id="rId11"/>
    <p:sldId id="274" r:id="rId12"/>
    <p:sldId id="264" r:id="rId13"/>
    <p:sldId id="275" r:id="rId14"/>
    <p:sldId id="265" r:id="rId15"/>
    <p:sldId id="276" r:id="rId16"/>
    <p:sldId id="266" r:id="rId17"/>
    <p:sldId id="277" r:id="rId18"/>
    <p:sldId id="267" r:id="rId19"/>
    <p:sldId id="279" r:id="rId20"/>
    <p:sldId id="268" r:id="rId21"/>
    <p:sldId id="278" r:id="rId22"/>
    <p:sldId id="280" r:id="rId23"/>
    <p:sldId id="26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BEFDCEB-89EC-4E62-BB71-1FE916D07CD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D7F9AF2-A301-4CD6-BD2A-372902F3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7056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Лекарственные растения Пожарского района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Подготовила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ученица 3 класса</a:t>
            </a:r>
            <a:br>
              <a:rPr lang="ru-RU" dirty="0" smtClean="0"/>
            </a:br>
            <a:r>
              <a:rPr lang="ru-RU" dirty="0" smtClean="0"/>
              <a:t>МОБУ СОШ № 17</a:t>
            </a:r>
            <a:br>
              <a:rPr lang="ru-RU" dirty="0" smtClean="0"/>
            </a:br>
            <a:r>
              <a:rPr lang="ru-RU" dirty="0" smtClean="0"/>
              <a:t>Романюк Софья</a:t>
            </a:r>
            <a:br>
              <a:rPr lang="ru-RU" dirty="0" smtClean="0"/>
            </a:br>
            <a:r>
              <a:rPr lang="ru-RU" dirty="0" smtClean="0"/>
              <a:t>Учитель: </a:t>
            </a:r>
            <a:r>
              <a:rPr lang="ru-RU" dirty="0" err="1" smtClean="0"/>
              <a:t>В.П.Лазуренко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8496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Элеутерококк</a:t>
            </a:r>
            <a:endParaRPr lang="ru-RU"/>
          </a:p>
        </p:txBody>
      </p:sp>
      <p:pic>
        <p:nvPicPr>
          <p:cNvPr id="1026" name="Picture 2" descr="http://herbalpedia.ru/wp-content/uploads/2016/04/eleuterokokk-risun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04491"/>
            <a:ext cx="7105650" cy="5336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0958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625484"/>
          </a:xfrm>
        </p:spPr>
        <p:txBody>
          <a:bodyPr/>
          <a:lstStyle/>
          <a:p>
            <a:r>
              <a:rPr lang="ru-RU" dirty="0" smtClean="0"/>
              <a:t>Настойку корня элеутерококка назначают для профилактики респираторных заболеваний, при неврозах, сахарном диабете, при плохо заживающих ранах.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8064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Орех маньчжурский</a:t>
            </a:r>
            <a:endParaRPr lang="ru-RU" dirty="0"/>
          </a:p>
        </p:txBody>
      </p:sp>
      <p:pic>
        <p:nvPicPr>
          <p:cNvPr id="1026" name="Picture 2" descr="http://rostp.ru/blesk2/img/3090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620000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2626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337452"/>
          </a:xfrm>
        </p:spPr>
        <p:txBody>
          <a:bodyPr/>
          <a:lstStyle/>
          <a:p>
            <a:r>
              <a:rPr lang="ru-RU" dirty="0" smtClean="0"/>
              <a:t>Препараты из ореха маньчжурского обладают болеутоляющим, противомикробным действием. Применяется как бактерицидное средство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7167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pic>
        <p:nvPicPr>
          <p:cNvPr id="1026" name="Picture 2" descr="http://www.playcast.ru/uploads/2014/03/15/7853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344816" cy="5112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4989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769500"/>
          </a:xfrm>
        </p:spPr>
        <p:txBody>
          <a:bodyPr/>
          <a:lstStyle/>
          <a:p>
            <a:r>
              <a:rPr lang="ru-RU" dirty="0" smtClean="0"/>
              <a:t>Одуванчик применяется при заболеваниях желудочно-кишечного тракта, печени, отсутствии аппетита. Обладает противовирусным, противогрибковым свойствами.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8225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Багульник болотный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8835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553476"/>
          </a:xfrm>
        </p:spPr>
        <p:txBody>
          <a:bodyPr/>
          <a:lstStyle/>
          <a:p>
            <a:r>
              <a:rPr lang="ru-RU" dirty="0" smtClean="0"/>
              <a:t>Листочки багульника болотного помогают бороться с гриппом и простудными заболеваниями. Мазь из масла багульника назначают для лечения ран, ожогов.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4743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Липа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940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913516"/>
          </a:xfrm>
        </p:spPr>
        <p:txBody>
          <a:bodyPr/>
          <a:lstStyle/>
          <a:p>
            <a:r>
              <a:rPr lang="ru-RU" dirty="0" smtClean="0"/>
              <a:t>Самым важным источником лечебных свойств в липе является липовый цвет. Вкусен и ароматен целебный отвар из ее цветов. Липовый мед ценится за исцеляющие свойства.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9269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Женьшень</a:t>
            </a:r>
            <a:endParaRPr lang="ru-RU" dirty="0"/>
          </a:p>
        </p:txBody>
      </p:sp>
      <p:pic>
        <p:nvPicPr>
          <p:cNvPr id="1026" name="Picture 2" descr="http://travmed.ru/uploads/posts/2010-11/1290409749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94506"/>
            <a:ext cx="5112568" cy="41468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6359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Голубика</a:t>
            </a:r>
            <a:endParaRPr lang="ru-RU" dirty="0"/>
          </a:p>
        </p:txBody>
      </p:sp>
      <p:pic>
        <p:nvPicPr>
          <p:cNvPr id="1026" name="Picture 2" descr="https://velislava-sad.ru/wp-content/uploads/2016/04/%D0%AF%D0%B3%D0%BE%D0%B4%D0%B0-%D0%B3%D0%BE%D0%BB%D1%83%D0%B1%D0%B8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25" y="1810828"/>
            <a:ext cx="6696744" cy="49305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1944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921628"/>
          </a:xfrm>
        </p:spPr>
        <p:txBody>
          <a:bodyPr/>
          <a:lstStyle/>
          <a:p>
            <a:r>
              <a:rPr lang="ru-RU" dirty="0" smtClean="0"/>
              <a:t>Ягоды голубики обладают рядом уникальных свойств</a:t>
            </a:r>
            <a:r>
              <a:rPr lang="en-US" dirty="0" smtClean="0"/>
              <a:t>:</a:t>
            </a:r>
            <a:r>
              <a:rPr lang="ru-RU" dirty="0" smtClean="0"/>
              <a:t>защищают от воздействия радиоактивного излучения, укрепляют стенки кровеносных сосудов, нормализуют работу сердца, поддерживают здоровье кишечника и поджелудочной железы, замедляют старение нервных клеток, а значит – головного мозга.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766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nu.docdat.com/pars_docs/refs/201/200144/im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20000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5418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  <p:pic>
        <p:nvPicPr>
          <p:cNvPr id="3" name="Рисунок 2" descr="E:\презентации, фото\фотографии\IMG-20160828-WA000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" r="-1816" b="1"/>
          <a:stretch/>
        </p:blipFill>
        <p:spPr bwMode="auto">
          <a:xfrm>
            <a:off x="2483768" y="1412776"/>
            <a:ext cx="4608512" cy="5373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915395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769500"/>
          </a:xfrm>
        </p:spPr>
        <p:txBody>
          <a:bodyPr/>
          <a:lstStyle/>
          <a:p>
            <a:r>
              <a:rPr lang="ru-RU" dirty="0" smtClean="0"/>
              <a:t>Женьшень (корень жизни) обладает великолепными лечебно-профилактическими свойствами. Усиливает защитные силы организма, повышает умственную и физическую работоспособность. Эффективен при многих заболеваниях.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2189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Календула (ноготки)</a:t>
            </a:r>
            <a:endParaRPr lang="ru-RU" dirty="0"/>
          </a:p>
        </p:txBody>
      </p:sp>
      <p:pic>
        <p:nvPicPr>
          <p:cNvPr id="1026" name="Picture 2" descr="http://ih0.redbubble.net/image.3406371.3989/flat,800x800,075,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381625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92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265444"/>
          </a:xfrm>
        </p:spPr>
        <p:txBody>
          <a:bodyPr/>
          <a:lstStyle/>
          <a:p>
            <a:r>
              <a:rPr lang="ru-RU" dirty="0" smtClean="0"/>
              <a:t>Календула применяется как ранозаживляющее, бактерицидное и противовоспалительное  средство.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1222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Лимонник</a:t>
            </a:r>
            <a:endParaRPr lang="ru-RU" dirty="0"/>
          </a:p>
        </p:txBody>
      </p:sp>
      <p:pic>
        <p:nvPicPr>
          <p:cNvPr id="1026" name="Picture 2" descr="http://polisadnik.com/images/product_images/popup_images/831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953250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315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985524"/>
          </a:xfrm>
        </p:spPr>
        <p:txBody>
          <a:bodyPr/>
          <a:lstStyle/>
          <a:p>
            <a:r>
              <a:rPr lang="ru-RU" dirty="0" smtClean="0"/>
              <a:t>Лимонник применяется в качестве общеукрепляющего средства, а также для лечения больных пневмонией, сосудистой недостаточностью и пониженным артериальным давлением.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224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Шиповник</a:t>
            </a:r>
            <a:endParaRPr lang="ru-RU" dirty="0"/>
          </a:p>
        </p:txBody>
      </p:sp>
      <p:pic>
        <p:nvPicPr>
          <p:cNvPr id="1026" name="Picture 2" descr="http://cdn.bolshoyvopros.ru/files/users/images/69/3c/693c375db5c489f16e60ad7ab1a549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624736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02300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409460"/>
          </a:xfrm>
        </p:spPr>
        <p:txBody>
          <a:bodyPr/>
          <a:lstStyle/>
          <a:p>
            <a:r>
              <a:rPr lang="ru-RU" dirty="0" smtClean="0"/>
              <a:t>Шиповник применяют с профилактической и лечебной	 целью как вспомогательное средство при инфекционных заболеваниях, болезнях печени, долго не заживающих ранах и язвах.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6521590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66</TotalTime>
  <Words>222</Words>
  <Application>Microsoft Office PowerPoint</Application>
  <PresentationFormat>Экран (4:3)</PresentationFormat>
  <Paragraphs>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Spring</vt:lpstr>
      <vt:lpstr>    Лекарственные растения Пожарского района   Подготовила: ученица 3 класса МОБУ СОШ № 17 Романюк Софья Учитель: В.П.Лазуренко </vt:lpstr>
      <vt:lpstr>    Женьшень</vt:lpstr>
      <vt:lpstr>Женьшень (корень жизни) обладает великолепными лечебно-профилактическими свойствами. Усиливает защитные силы организма, повышает умственную и физическую работоспособность. Эффективен при многих заболеваниях.</vt:lpstr>
      <vt:lpstr>Календула (ноготки)</vt:lpstr>
      <vt:lpstr>Календула применяется как ранозаживляющее, бактерицидное и противовоспалительное  средство.</vt:lpstr>
      <vt:lpstr>Лимонник</vt:lpstr>
      <vt:lpstr>Лимонник применяется в качестве общеукрепляющего средства, а также для лечения больных пневмонией, сосудистой недостаточностью и пониженным артериальным давлением.</vt:lpstr>
      <vt:lpstr>Шиповник</vt:lpstr>
      <vt:lpstr>Шиповник применяют с профилактической и лечебной  целью как вспомогательное средство при инфекционных заболеваниях, болезнях печени, долго не заживающих ранах и язвах.</vt:lpstr>
      <vt:lpstr>Элеутерококк</vt:lpstr>
      <vt:lpstr>Настойку корня элеутерококка назначают для профилактики респираторных заболеваний, при неврозах, сахарном диабете, при плохо заживающих ранах.</vt:lpstr>
      <vt:lpstr>Орех маньчжурский</vt:lpstr>
      <vt:lpstr>Препараты из ореха маньчжурского обладают болеутоляющим, противомикробным действием. Применяется как бактерицидное средство</vt:lpstr>
      <vt:lpstr>Одуванчик</vt:lpstr>
      <vt:lpstr>Одуванчик применяется при заболеваниях желудочно-кишечного тракта, печени, отсутствии аппетита. Обладает противовирусным, противогрибковым свойствами.</vt:lpstr>
      <vt:lpstr>Багульник болотный</vt:lpstr>
      <vt:lpstr>Листочки багульника болотного помогают бороться с гриппом и простудными заболеваниями. Мазь из масла багульника назначают для лечения ран, ожогов.</vt:lpstr>
      <vt:lpstr>Липа</vt:lpstr>
      <vt:lpstr>Самым важным источником лечебных свойств в липе является липовый цвет. Вкусен и ароматен целебный отвар из ее цветов. Липовый мед ценится за исцеляющие свойства.</vt:lpstr>
      <vt:lpstr>Голубика</vt:lpstr>
      <vt:lpstr>Ягоды голубики обладают рядом уникальных свойств:защищают от воздействия радиоактивного излучения, укрепляют стенки кровеносных сосудов, нормализуют работу сердца, поддерживают здоровье кишечника и поджелудочной железы, замедляют старение нервных клеток, а значит – головного мозга.</vt:lpstr>
      <vt:lpstr>Слайд 22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user</cp:lastModifiedBy>
  <cp:revision>25</cp:revision>
  <dcterms:created xsi:type="dcterms:W3CDTF">2018-04-09T10:13:43Z</dcterms:created>
  <dcterms:modified xsi:type="dcterms:W3CDTF">2019-01-02T14:05:12Z</dcterms:modified>
</cp:coreProperties>
</file>