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8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2448"/>
    <a:srgbClr val="4B2F5B"/>
    <a:srgbClr val="422A50"/>
    <a:srgbClr val="453169"/>
    <a:srgbClr val="7B56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1"/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</c:v>
                </c:pt>
                <c:pt idx="1">
                  <c:v>3</c:v>
                </c:pt>
                <c:pt idx="2">
                  <c:v>5</c:v>
                </c:pt>
                <c:pt idx="3">
                  <c:v>12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3D-48E8-95C8-B815084B615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1"/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7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3D-48E8-95C8-B815084B615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1"/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1">
                  <c:v>12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3D-48E8-95C8-B815084B615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invertIfNegative val="1"/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3D-48E8-95C8-B815084B61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404224"/>
        <c:axId val="116405760"/>
        <c:axId val="0"/>
      </c:bar3DChart>
      <c:catAx>
        <c:axId val="116404224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116405760"/>
        <c:crosses val="autoZero"/>
        <c:auto val="1"/>
        <c:lblAlgn val="ctr"/>
        <c:lblOffset val="100"/>
        <c:noMultiLvlLbl val="1"/>
      </c:catAx>
      <c:valAx>
        <c:axId val="116405760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116404224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38C2C-A82C-44A0-A70B-75A80F336661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BF0EC-0ADD-46BE-A3DF-ECFFCE5B8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6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Ma_clarinette_contrebasse_-_Bubli.jpg?uselang=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62865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Всероссийский фестиваль творческих открытий и инициатив «Леонардо»</a:t>
            </a:r>
            <a:br>
              <a:rPr lang="ru-RU" sz="2000" dirty="0" smtClean="0"/>
            </a:br>
            <a:r>
              <a:rPr lang="ru-RU" sz="2000" dirty="0" smtClean="0"/>
              <a:t>ИССЛЕДОВАТЕЛЬСКИЙ ПРОЕКТ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МОЙ ЛЮБИМЫЙ МУЗЫКАЛЬНЫЙ ИНСТРУМЕНТ - КЛАРНЕТ </a:t>
            </a:r>
            <a:br>
              <a:rPr lang="ru-RU" sz="3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u="sng" dirty="0" smtClean="0"/>
              <a:t>Авторы:  </a:t>
            </a:r>
            <a:r>
              <a:rPr lang="ru-RU" sz="1600" i="1" dirty="0" smtClean="0"/>
              <a:t>Орищенко Денис Алексеевич </a:t>
            </a:r>
            <a:r>
              <a:rPr lang="ru-RU" sz="1600" dirty="0" smtClean="0"/>
              <a:t>, </a:t>
            </a:r>
            <a:br>
              <a:rPr lang="ru-RU" sz="1600" dirty="0" smtClean="0"/>
            </a:br>
            <a:r>
              <a:rPr lang="ru-RU" sz="1600" dirty="0" smtClean="0"/>
              <a:t>ученик 3 «А» класса</a:t>
            </a:r>
            <a:br>
              <a:rPr lang="ru-RU" sz="1600" dirty="0" smtClean="0"/>
            </a:br>
            <a:r>
              <a:rPr lang="ru-RU" sz="1600" u="sng" dirty="0" smtClean="0"/>
              <a:t>Руководитель: </a:t>
            </a:r>
            <a:r>
              <a:rPr lang="ru-RU" sz="1600" i="1" dirty="0" err="1" smtClean="0"/>
              <a:t>Попирайко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Неонила</a:t>
            </a:r>
            <a:r>
              <a:rPr lang="ru-RU" sz="1600" i="1" dirty="0" smtClean="0"/>
              <a:t> Николаевна</a:t>
            </a:r>
            <a:r>
              <a:rPr lang="ru-RU" sz="1600" dirty="0" smtClean="0"/>
              <a:t>,</a:t>
            </a:r>
            <a:br>
              <a:rPr lang="ru-RU" sz="1600" dirty="0" smtClean="0"/>
            </a:br>
            <a:r>
              <a:rPr lang="ru-RU" sz="1600" dirty="0" smtClean="0"/>
              <a:t>учитель начальных классов МАОУ «СОШ №10»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г. </a:t>
            </a:r>
            <a:r>
              <a:rPr lang="ru-RU" sz="1600" dirty="0" err="1" smtClean="0"/>
              <a:t>Когалым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2018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1438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2. КЛАРНЕТ – УДИВИТЕЛЬНЫЙ  МУЗЫКАЛЬНЫЙ ИНСТРУМЕНТ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8472518" cy="107157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B2448"/>
                </a:solidFill>
              </a:rPr>
              <a:t>2.1.  ИСТОРИЯ ПРОИСХОЖДЕНИЯ И РАЗВИТИЯ </a:t>
            </a:r>
            <a:r>
              <a:rPr lang="ru-RU" b="1" dirty="0" smtClean="0">
                <a:solidFill>
                  <a:srgbClr val="4B2F5B"/>
                </a:solidFill>
              </a:rPr>
              <a:t>КЛАРНЕТА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6248" y="6000768"/>
            <a:ext cx="4041775" cy="64294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4B2F5B"/>
                </a:solidFill>
              </a:rPr>
              <a:t>Иоганн Кристоф </a:t>
            </a:r>
            <a:r>
              <a:rPr lang="ru-RU" sz="2000" b="1" dirty="0" err="1" smtClean="0">
                <a:solidFill>
                  <a:srgbClr val="4B2F5B"/>
                </a:solidFill>
              </a:rPr>
              <a:t>Деннер</a:t>
            </a:r>
            <a:endParaRPr lang="ru-RU" sz="2000" dirty="0" smtClean="0">
              <a:solidFill>
                <a:srgbClr val="4B2F5B"/>
              </a:solidFill>
            </a:endParaRPr>
          </a:p>
          <a:p>
            <a:endParaRPr lang="ru-RU" dirty="0"/>
          </a:p>
        </p:txBody>
      </p:sp>
      <p:pic>
        <p:nvPicPr>
          <p:cNvPr id="7" name="Содержимое 6" descr="C:\Users\Неонила\Desktop\Denner_07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000240"/>
            <a:ext cx="3571899" cy="4572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http://soundtimes.ru/images/instrumenti/a37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785926"/>
            <a:ext cx="3929090" cy="3842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64294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2.2 СЕМЕЙСТВО  КЛАРНЕТОВ И МОЙ КЛАРНЕТ В ЭТОЙ СЕМЬЕ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Содержимое 12" descr="разновидности кларнета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3857652" cy="4697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Содержимое 13" descr="https://upload.wikimedia.org/wikipedia/commons/thumb/6/69/Ma_clarinette_contrebasse_-_Bubli.jpg/100px-Ma_clarinette_contrebasse_-_Bubli.jpg">
            <a:hlinkClick r:id="rId3"/>
          </p:cNvPr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1500174"/>
            <a:ext cx="1785949" cy="4625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:\Users\Неонила\Desktop\ВСЕ  КЛАРНЕТ\ДОПОЛНЕН КЛАРНЕТ\ИССЛЕД РАБОТА  КЛАРНЕТ\Bb_Clarinet_5181_2[1]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642918"/>
            <a:ext cx="3500462" cy="5483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C:\Documents and Settings\User\Рабочий стол\Денискина папка\3 класс\деревянные духовые\f6cfe3e773cfa216d432e99c4e8b8820--terrarium-ideas-clarinets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642918"/>
            <a:ext cx="4360101" cy="5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Я И МОЙ КЛАРНЕТ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71546"/>
            <a:ext cx="307183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Мои документы\Мои рисунки\Малыши\2018\20180224_1455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285992"/>
            <a:ext cx="4714907" cy="3094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2144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КОНЦЕРТЕ В ШКОЛЕ ИСКУССТВ</a:t>
            </a:r>
            <a:endParaRPr lang="ru-RU" dirty="0"/>
          </a:p>
        </p:txBody>
      </p:sp>
      <p:pic>
        <p:nvPicPr>
          <p:cNvPr id="4" name="Содержимое 3" descr="F:\Леонардо\DSCN768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8072494" cy="5286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КЛАРНЕТ – САМЫЙ СОВЕРШЕННЫЙ СРЕДИ ДЕРЕВЯННЫХ   ДУХОВЫХ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67957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4B2F5B"/>
                </a:solidFill>
                <a:latin typeface="+mj-lt"/>
              </a:rPr>
              <a:t>*   Композиторов всех времен привлекали выразительные возможности этого музыкального инструмента</a:t>
            </a:r>
            <a:endParaRPr lang="ru-RU" dirty="0">
              <a:solidFill>
                <a:srgbClr val="4B2F5B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785926"/>
            <a:ext cx="4041775" cy="750887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4B2F5B"/>
                </a:solidFill>
                <a:latin typeface="+mj-lt"/>
              </a:rPr>
              <a:t>* обладает умением доводить звук от нижайшего до очень громкого</a:t>
            </a:r>
            <a:endParaRPr lang="ru-RU" sz="2000" dirty="0">
              <a:solidFill>
                <a:srgbClr val="4B2F5B"/>
              </a:solidFill>
              <a:latin typeface="+mj-lt"/>
            </a:endParaRPr>
          </a:p>
        </p:txBody>
      </p:sp>
      <p:pic>
        <p:nvPicPr>
          <p:cNvPr id="7" name="Содержимое 6" descr="93206437_XS[1]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46" y="3214686"/>
            <a:ext cx="7358802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6454"/>
            <a:ext cx="9144000" cy="10715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он превратился в романтический символ в музыкальном искусстве и завоевал признание слушателей.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0" y="928670"/>
            <a:ext cx="4040188" cy="75088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3B2448"/>
                </a:solidFill>
                <a:latin typeface="+mj-lt"/>
              </a:rPr>
              <a:t>* Звук кларнета нежный и прозрачный.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3286124"/>
            <a:ext cx="4041775" cy="75088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3B2448"/>
                </a:solidFill>
                <a:latin typeface="+mj-lt"/>
              </a:rPr>
              <a:t>* Он прекрасно «поет» плавные мелодии.  </a:t>
            </a:r>
          </a:p>
          <a:p>
            <a:endParaRPr lang="ru-RU" dirty="0" smtClean="0">
              <a:solidFill>
                <a:srgbClr val="3B2448"/>
              </a:solidFill>
              <a:latin typeface="+mj-lt"/>
            </a:endParaRPr>
          </a:p>
          <a:p>
            <a:endParaRPr lang="ru-RU" dirty="0" smtClean="0">
              <a:solidFill>
                <a:srgbClr val="3B2448"/>
              </a:solidFill>
              <a:latin typeface="+mj-lt"/>
            </a:endParaRPr>
          </a:p>
          <a:p>
            <a:r>
              <a:rPr lang="ru-RU" dirty="0" smtClean="0">
                <a:solidFill>
                  <a:srgbClr val="3B2448"/>
                </a:solidFill>
                <a:latin typeface="+mj-lt"/>
              </a:rPr>
              <a:t>* Может исполнять головокружительные пассажи. 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pic>
        <p:nvPicPr>
          <p:cNvPr id="2050" name="Picture 2" descr="C:\Documents and Settings\User\Рабочий стол\Денискина папка\3 класс\желтый-цвет-розы-кларнета-771944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333367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3.1. ПРИМЕНЕНИЕ КЛАРНЕТОВ  И РЕПЕРТУАР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214950"/>
            <a:ext cx="4254502" cy="7508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3B2448"/>
                </a:solidFill>
                <a:latin typeface="+mj-lt"/>
              </a:rPr>
              <a:t>СИМФОНИЧЕСКИЙ ОРКЕСТР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213255" cy="75088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3B2448"/>
                </a:solidFill>
                <a:latin typeface="+mj-lt"/>
              </a:rPr>
              <a:t>КАМЕРНЫЙ ОРКЕСТР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4283106" cy="359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896923"/>
            <a:ext cx="4213255" cy="310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500702"/>
            <a:ext cx="4040188" cy="75088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3B2448"/>
                </a:solidFill>
                <a:latin typeface="+mj-lt"/>
              </a:rPr>
              <a:t>ЭСТРАДА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857232"/>
            <a:ext cx="4041775" cy="75088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3B2448"/>
                </a:solidFill>
                <a:latin typeface="+mj-lt"/>
              </a:rPr>
              <a:t>ДЖАЗ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pic>
        <p:nvPicPr>
          <p:cNvPr id="7" name="Содержимое 6" descr="C:\Documents and Settings\User\Рабочий стол\Денискина папка\3 класс\Леонардо\ce576d1e2a2b78155e916c1e4f6a237e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4283106" cy="416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Documents and Settings\User\Рабочий стол\Денискина папка\3 класс\Леонардо\orkestr-glenna-millera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42862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1472" y="357166"/>
            <a:ext cx="8072494" cy="75088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3B2448"/>
                </a:solidFill>
                <a:latin typeface="+mj-lt"/>
              </a:rPr>
              <a:t>ДУХОВОЙ ОРКЕСТР</a:t>
            </a:r>
            <a:endParaRPr lang="ru-RU" sz="2800" dirty="0">
              <a:solidFill>
                <a:srgbClr val="3B2448"/>
              </a:solidFill>
              <a:latin typeface="+mj-lt"/>
            </a:endParaRPr>
          </a:p>
        </p:txBody>
      </p:sp>
      <p:pic>
        <p:nvPicPr>
          <p:cNvPr id="8" name="Содержимое 7" descr="C:\Documents and Settings\User\Рабочий стол\Денискина папка\3 класс\Леонардо\I6-IbtvsJS4-768x512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1285860"/>
            <a:ext cx="8186766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:\Users\Неонила\Desktop\i0NFF8OT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501122" cy="6215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3.2. ИЗВЕСТНЫЕ ИСПОЛНИТЕЛИ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3B2448"/>
                </a:solidFill>
                <a:latin typeface="+mj-lt"/>
              </a:rPr>
              <a:t>Иван </a:t>
            </a:r>
            <a:r>
              <a:rPr lang="ru-RU" dirty="0" err="1" smtClean="0">
                <a:solidFill>
                  <a:srgbClr val="3B2448"/>
                </a:solidFill>
                <a:latin typeface="+mj-lt"/>
              </a:rPr>
              <a:t>мюллер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3B2448"/>
                </a:solidFill>
                <a:latin typeface="+mj-lt"/>
              </a:rPr>
              <a:t>Бенни</a:t>
            </a:r>
            <a:r>
              <a:rPr lang="ru-RU" dirty="0" smtClean="0">
                <a:solidFill>
                  <a:srgbClr val="3B2448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rgbClr val="3B2448"/>
                </a:solidFill>
                <a:latin typeface="+mj-lt"/>
              </a:rPr>
              <a:t>Гудмен</a:t>
            </a:r>
            <a:endParaRPr lang="ru-RU" dirty="0">
              <a:solidFill>
                <a:srgbClr val="3B2448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C:\Documents and Settings\User\Рабочий стол\Денискина папка\3 класс\деревянные духовые\7142.jpg"/>
          <p:cNvPicPr>
            <a:picLocks noGrp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697" y="2362200"/>
            <a:ext cx="3160431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3.3. ИНТЕРЕСНЫЕ  ФАКТЫ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 smtClean="0"/>
              <a:t>* </a:t>
            </a:r>
            <a:r>
              <a:rPr lang="ru-RU" sz="3200" dirty="0" smtClean="0">
                <a:solidFill>
                  <a:srgbClr val="3B2448"/>
                </a:solidFill>
                <a:latin typeface="+mj-lt"/>
              </a:rPr>
              <a:t>Моцарт был первым , кто написал музыкальное произведение специально для кларнета.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428736"/>
            <a:ext cx="4041775" cy="11430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200" dirty="0" smtClean="0">
                <a:latin typeface="+mj-lt"/>
              </a:rPr>
              <a:t>Всемирно известные музыкальные группы , такие как Битлз и другие охотно применяли  кларнет в собственных музыкальных композициях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Ежегодно у кларнетистов проходит всемирный  фестиваль, который называется «</a:t>
            </a:r>
            <a:r>
              <a:rPr lang="ru-RU" dirty="0" err="1" smtClean="0"/>
              <a:t>ClarnetFest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dirty="0" smtClean="0"/>
              <a:t>Самая длинная нота, исполненная на духовых инструментах на одном дыхании, была сыграна именно на кларнете Филиппом </a:t>
            </a:r>
            <a:r>
              <a:rPr lang="ru-RU" dirty="0" err="1" smtClean="0"/>
              <a:t>Палмером</a:t>
            </a:r>
            <a:r>
              <a:rPr lang="ru-RU" dirty="0" smtClean="0"/>
              <a:t> (Великобритания) 27 ноября 2006 года и  длилась она 1 минуту 16 секунд.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dirty="0" smtClean="0"/>
              <a:t>Все любят музыку!</a:t>
            </a:r>
            <a:br>
              <a:rPr lang="ru-RU" dirty="0" smtClean="0"/>
            </a:br>
            <a:r>
              <a:rPr lang="ru-RU" dirty="0" smtClean="0"/>
              <a:t>И в мире множество музыкальных инструментов</a:t>
            </a:r>
            <a:endParaRPr lang="ru-RU" dirty="0"/>
          </a:p>
        </p:txBody>
      </p:sp>
      <p:pic>
        <p:nvPicPr>
          <p:cNvPr id="4" name="Содержимое 3" descr="image_image_1422392[1]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3214688"/>
            <a:ext cx="7429552" cy="3094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Сегодня я хотел бы рассказать о кларнете</a:t>
            </a:r>
            <a:endParaRPr lang="ru-RU" dirty="0"/>
          </a:p>
        </p:txBody>
      </p:sp>
      <p:pic>
        <p:nvPicPr>
          <p:cNvPr id="4" name="Содержимое 3" descr="img13[1] (2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600200"/>
            <a:ext cx="8286807" cy="49720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6083320"/>
          </a:xfrm>
        </p:spPr>
        <p:txBody>
          <a:bodyPr/>
          <a:lstStyle/>
          <a:p>
            <a:r>
              <a:rPr lang="ru-RU" dirty="0" smtClean="0"/>
              <a:t>ЧТО СОБОЙ ПРЕДСТАВЛЯЕТ КЛАРНЕТ?</a:t>
            </a:r>
            <a:endParaRPr lang="ru-RU" dirty="0"/>
          </a:p>
        </p:txBody>
      </p:sp>
      <p:pic>
        <p:nvPicPr>
          <p:cNvPr id="4" name="Содержимое 3" descr="C:\Documents and Settings\User\Рабочий стол\Денискина папка\3 класс\деревянные духовые\500_F_34545063_QBJxfQvndCEjA5C9DleFIE2MLqnt3tiK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1857388" cy="599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492919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Вольфганг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Амадей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Моцарт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9220" name="Picture 4" descr="mozar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85728"/>
            <a:ext cx="4000528" cy="4500594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5643579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говорил , что звук кларнета очень похож на человеческий голос </a:t>
            </a:r>
          </a:p>
        </p:txBody>
      </p:sp>
      <p:pic>
        <p:nvPicPr>
          <p:cNvPr id="92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565217" y="6858000"/>
            <a:ext cx="406400" cy="228600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5" fill="hold"/>
                                        <p:tgtEl>
                                          <p:spTgt spid="9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Гипотеза: А что, если кларнет устарел и стал не востребованным?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4038600" cy="4054485"/>
          </a:xfrm>
        </p:spPr>
        <p:txBody>
          <a:bodyPr/>
          <a:lstStyle/>
          <a:p>
            <a:pPr fontAlgn="base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Актуальность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  мне видится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востребованности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и  популярности   этого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музыкального инструмента во все  времена.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i8AGY4SAA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57364"/>
            <a:ext cx="4038600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453169"/>
                </a:solidFill>
              </a:rPr>
              <a:t>Цель проекта: привлечь  внимание  к миру музыки, прекрасному  инструменту - кларнет, раскрыть его возможности и особенности  звучания 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Содержимое 4" descr="iRSCLUISM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32974"/>
            <a:ext cx="4038600" cy="303196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Предмет исследования: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история кларнета, применение кларнета в классической и современной музыке.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7143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АНКЕТИРОВАНИЕ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857232"/>
            <a:ext cx="3179793" cy="5715040"/>
          </a:xfrm>
        </p:spPr>
        <p:txBody>
          <a:bodyPr>
            <a:normAutofit lnSpcReduction="10000"/>
          </a:bodyPr>
          <a:lstStyle/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1. Знакомы ли вы с музыкальным  инструментом кларнетом?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а)  да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б)  нет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2.  Как  выглядит кларнет?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а)  напоминает  дудку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б)  по разному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в)  не знаю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3. Из какого материала сделан кларнет?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а)  дерево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б)  пластик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в)  металл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г)  не знаю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4. Слышали ли Вы, как звучит кларнет?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а)  да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б)  нет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 в)  не знаю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5.  Считаете ли вы его важным в современной музыке?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 а) да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 б)  нет</a:t>
            </a:r>
          </a:p>
          <a:p>
            <a:pPr marL="342900" indent="-342900"/>
            <a:r>
              <a:rPr lang="ru-RU" dirty="0" smtClean="0">
                <a:solidFill>
                  <a:srgbClr val="3B2448"/>
                </a:solidFill>
                <a:latin typeface="+mj-lt"/>
              </a:rPr>
              <a:t>       в)  не знаю</a:t>
            </a:r>
          </a:p>
          <a:p>
            <a:pPr marL="342900" indent="-342900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571868" y="928670"/>
          <a:ext cx="5357850" cy="5197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386</Words>
  <Application>Microsoft Office PowerPoint</Application>
  <PresentationFormat>Экран (4:3)</PresentationFormat>
  <Paragraphs>61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Всероссийский фестиваль творческих открытий и инициатив «Леонардо» ИССЛЕДОВАТЕЛЬСКИЙ ПРОЕКТ     МОЙ ЛЮБИМЫЙ МУЗЫКАЛЬНЫЙ ИНСТРУМЕНТ - КЛАРНЕТ     Авторы:  Орищенко Денис Алексеевич ,  ученик 3 «А» класса Руководитель: Попирайко Неонила Николаевна, учитель начальных классов МАОУ «СОШ №10»   г. Когалым 2018 </vt:lpstr>
      <vt:lpstr>Презентация PowerPoint</vt:lpstr>
      <vt:lpstr>Все любят музыку! И в мире множество музыкальных инструментов</vt:lpstr>
      <vt:lpstr>Сегодня я хотел бы рассказать о кларнете</vt:lpstr>
      <vt:lpstr>ЧТО СОБОЙ ПРЕДСТАВЛЯЕТ КЛАРНЕТ?</vt:lpstr>
      <vt:lpstr>Презентация PowerPoint</vt:lpstr>
      <vt:lpstr>Гипотеза: А что, если кларнет устарел и стал не востребованным?</vt:lpstr>
      <vt:lpstr>Цель проекта: привлечь  внимание  к миру музыки, прекрасному  инструменту - кларнет, раскрыть его возможности и особенности  звучания . </vt:lpstr>
      <vt:lpstr>АНКЕТИРОВАНИЕ</vt:lpstr>
      <vt:lpstr>2. КЛАРНЕТ – УДИВИТЕЛЬНЫЙ  МУЗЫКАЛЬНЫЙ ИНСТРУМЕНТ  </vt:lpstr>
      <vt:lpstr>2.2 СЕМЕЙСТВО  КЛАРНЕТОВ И МОЙ КЛАРНЕТ В ЭТОЙ СЕМЬЕ </vt:lpstr>
      <vt:lpstr>Презентация PowerPoint</vt:lpstr>
      <vt:lpstr>Я И МОЙ КЛАРНЕТ</vt:lpstr>
      <vt:lpstr>НА КОНЦЕРТЕ В ШКОЛЕ ИСКУССТВ</vt:lpstr>
      <vt:lpstr>3. КЛАРНЕТ – САМЫЙ СОВЕРШЕННЫЙ СРЕДИ ДЕРЕВЯННЫХ   ДУХОВЫХ </vt:lpstr>
      <vt:lpstr>он превратился в романтический символ в музыкальном искусстве и завоевал признание слушателей. </vt:lpstr>
      <vt:lpstr>3.1. ПРИМЕНЕНИЕ КЛАРНЕТОВ  И РЕПЕРТУАР</vt:lpstr>
      <vt:lpstr>Презентация PowerPoint</vt:lpstr>
      <vt:lpstr>Презентация PowerPoint</vt:lpstr>
      <vt:lpstr>3.2. ИЗВЕСТНЫЕ ИСПОЛНИТЕЛИ  </vt:lpstr>
      <vt:lpstr>3.3. ИНТЕРЕСНЫЕ  ФАКТЫ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фестиваль творческих открытий и инициатив «Леонардо» ИССЛЕДОВАТЕЛЬСКИЙ ПРОЕКТ     МОЙ ЛЮБИМЫЙ МУЗЫКАЛЬНЫЙ ИНСТРУМЕНТ - КЛАРНЕТ     Авторы:  Орищенко Денис Алексеевич ,  ученик 3 «А» класса Руководитель: Попирайко Неонила Николаевна, учитель начальных классов МАОУ «СОШ №10»   г. Когалым 2018</dc:title>
  <dc:creator>Vlad Batitsky</dc:creator>
  <cp:lastModifiedBy>Vlad Batitsky</cp:lastModifiedBy>
  <cp:revision>7</cp:revision>
  <dcterms:modified xsi:type="dcterms:W3CDTF">2019-01-08T09:59:36Z</dcterms:modified>
</cp:coreProperties>
</file>