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Мультфильм</a:t>
            </a:r>
            <a:br>
              <a:rPr lang="ru-RU" smtClean="0"/>
            </a:br>
            <a:r>
              <a:rPr lang="ru-RU" smtClean="0"/>
              <a:t>«Ралли»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365104"/>
            <a:ext cx="6400800" cy="1752600"/>
          </a:xfrm>
        </p:spPr>
        <p:txBody>
          <a:bodyPr/>
          <a:lstStyle/>
          <a:p>
            <a:pPr algn="r"/>
            <a:r>
              <a:rPr lang="ru-RU" smtClean="0">
                <a:solidFill>
                  <a:schemeClr val="tx1"/>
                </a:solidFill>
              </a:rPr>
              <a:t>Создатели: Рахович Алина и </a:t>
            </a:r>
          </a:p>
          <a:p>
            <a:pPr algn="r"/>
            <a:r>
              <a:rPr lang="ru-RU" smtClean="0">
                <a:solidFill>
                  <a:schemeClr val="tx1"/>
                </a:solidFill>
              </a:rPr>
              <a:t>Гладилина Софья, 9 «Б» класс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2" name="Р‘РµС‚РјРµРЅ - Р Р°Р»Р»Рё- СЃРёР±РёСЂСЊ 2003 (Theme from Ready For The Victory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5616" y="332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8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73128"/>
            <a:ext cx="1738486" cy="15121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5373216"/>
            <a:ext cx="1738486" cy="91208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25602" y="4221088"/>
            <a:ext cx="1738486" cy="20642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5" name="Группа 74"/>
          <p:cNvGrpSpPr/>
          <p:nvPr/>
        </p:nvGrpSpPr>
        <p:grpSpPr>
          <a:xfrm>
            <a:off x="2302944" y="3532385"/>
            <a:ext cx="1118921" cy="1283377"/>
            <a:chOff x="2195736" y="3502900"/>
            <a:chExt cx="1118921" cy="1283377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2500203" y="3502900"/>
              <a:ext cx="553783" cy="1283377"/>
              <a:chOff x="312057" y="1098550"/>
              <a:chExt cx="1821543" cy="4416425"/>
            </a:xfrm>
          </p:grpSpPr>
          <p:sp>
            <p:nvSpPr>
              <p:cNvPr id="11" name="Полилиния 10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олилиния 14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solidFill>
                <a:srgbClr val="FF0000"/>
              </a:solidFill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Полилиния 6"/>
            <p:cNvSpPr/>
            <p:nvPr/>
          </p:nvSpPr>
          <p:spPr>
            <a:xfrm>
              <a:off x="2301707" y="3796982"/>
              <a:ext cx="272764" cy="255858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195736" y="3717192"/>
              <a:ext cx="146317" cy="17850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967819" y="3848886"/>
              <a:ext cx="269817" cy="236680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160615" y="3769948"/>
              <a:ext cx="154042" cy="157877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3935384" y="2937712"/>
            <a:ext cx="1118923" cy="1283377"/>
            <a:chOff x="3935384" y="2937712"/>
            <a:chExt cx="1118923" cy="1283377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4239851" y="2937712"/>
              <a:ext cx="553783" cy="1283377"/>
              <a:chOff x="312057" y="1098550"/>
              <a:chExt cx="1821543" cy="4416425"/>
            </a:xfrm>
          </p:grpSpPr>
          <p:sp>
            <p:nvSpPr>
              <p:cNvPr id="31" name="Полилиния 30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олилиния 33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олилиния 34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олилиния 35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олилиния 38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олилиния 39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solidFill>
                <a:srgbClr val="92D050"/>
              </a:solidFill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олилиния 40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олилиния 43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Полилиния 26"/>
            <p:cNvSpPr/>
            <p:nvPr/>
          </p:nvSpPr>
          <p:spPr>
            <a:xfrm>
              <a:off x="4041355" y="3231794"/>
              <a:ext cx="272764" cy="255858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3935384" y="3152005"/>
              <a:ext cx="146317" cy="17850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4707466" y="3283701"/>
              <a:ext cx="269817" cy="236680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4900265" y="3204765"/>
              <a:ext cx="154042" cy="157877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5673870" y="4134718"/>
            <a:ext cx="1118921" cy="1283378"/>
            <a:chOff x="5673870" y="4134718"/>
            <a:chExt cx="1118921" cy="1283378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5978337" y="4134718"/>
              <a:ext cx="553783" cy="1283378"/>
              <a:chOff x="312056" y="1098548"/>
              <a:chExt cx="1821544" cy="4416427"/>
            </a:xfrm>
          </p:grpSpPr>
          <p:sp>
            <p:nvSpPr>
              <p:cNvPr id="51" name="Полилиния 50"/>
              <p:cNvSpPr/>
              <p:nvPr/>
            </p:nvSpPr>
            <p:spPr>
              <a:xfrm>
                <a:off x="615949" y="1396498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олилиния 51"/>
              <p:cNvSpPr/>
              <p:nvPr/>
            </p:nvSpPr>
            <p:spPr>
              <a:xfrm>
                <a:off x="917575" y="1203324"/>
                <a:ext cx="149224" cy="225426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олилиния 52"/>
              <p:cNvSpPr/>
              <p:nvPr/>
            </p:nvSpPr>
            <p:spPr>
              <a:xfrm>
                <a:off x="1155284" y="1133893"/>
                <a:ext cx="16288" cy="263524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1279481" y="1098548"/>
                <a:ext cx="155619" cy="323849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олилиния 54"/>
              <p:cNvSpPr/>
              <p:nvPr/>
            </p:nvSpPr>
            <p:spPr>
              <a:xfrm>
                <a:off x="1400174" y="1190622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>
                <a:off x="1520825" y="1330323"/>
                <a:ext cx="238124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>
                <a:off x="847724" y="1666874"/>
                <a:ext cx="238124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>
                <a:off x="1357292" y="1695447"/>
                <a:ext cx="238124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>
                <a:off x="962023" y="2143123"/>
                <a:ext cx="520702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>
                <a:off x="393699" y="2501898"/>
                <a:ext cx="1619250" cy="1647179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solidFill>
                <a:srgbClr val="7030A0"/>
              </a:solidFill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>
                <a:off x="501683" y="4143371"/>
                <a:ext cx="558999" cy="962280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>
                <a:off x="1270001" y="4127497"/>
                <a:ext cx="641349" cy="1025524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>
                <a:off x="312056" y="5121272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>
                <a:off x="1520147" y="5118099"/>
                <a:ext cx="613453" cy="396876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7" name="Полилиния 46"/>
            <p:cNvSpPr/>
            <p:nvPr/>
          </p:nvSpPr>
          <p:spPr>
            <a:xfrm>
              <a:off x="5779841" y="4428800"/>
              <a:ext cx="272764" cy="255858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5673870" y="4349010"/>
              <a:ext cx="146317" cy="17850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6445953" y="4480704"/>
              <a:ext cx="269817" cy="236680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6638749" y="4401766"/>
              <a:ext cx="154042" cy="157877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5" name="Пятно 1 64"/>
          <p:cNvSpPr/>
          <p:nvPr/>
        </p:nvSpPr>
        <p:spPr>
          <a:xfrm>
            <a:off x="1580717" y="1960091"/>
            <a:ext cx="432048" cy="504056"/>
          </a:xfrm>
          <a:prstGeom prst="irregularSeal1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ятно 1 65"/>
          <p:cNvSpPr/>
          <p:nvPr/>
        </p:nvSpPr>
        <p:spPr>
          <a:xfrm>
            <a:off x="2643328" y="783950"/>
            <a:ext cx="432048" cy="504056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ятно 1 66"/>
          <p:cNvSpPr/>
          <p:nvPr/>
        </p:nvSpPr>
        <p:spPr>
          <a:xfrm>
            <a:off x="3556700" y="470009"/>
            <a:ext cx="432048" cy="504056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ятно 1 67"/>
          <p:cNvSpPr/>
          <p:nvPr/>
        </p:nvSpPr>
        <p:spPr>
          <a:xfrm>
            <a:off x="5241822" y="1557943"/>
            <a:ext cx="432048" cy="504056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ятно 1 68"/>
          <p:cNvSpPr/>
          <p:nvPr/>
        </p:nvSpPr>
        <p:spPr>
          <a:xfrm>
            <a:off x="6609820" y="1605595"/>
            <a:ext cx="432048" cy="504056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ятно 1 69"/>
          <p:cNvSpPr/>
          <p:nvPr/>
        </p:nvSpPr>
        <p:spPr>
          <a:xfrm>
            <a:off x="2717200" y="2414066"/>
            <a:ext cx="432048" cy="504056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ятно 1 70"/>
          <p:cNvSpPr/>
          <p:nvPr/>
        </p:nvSpPr>
        <p:spPr>
          <a:xfrm>
            <a:off x="4433910" y="2112491"/>
            <a:ext cx="432048" cy="504056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ятно 1 71"/>
          <p:cNvSpPr/>
          <p:nvPr/>
        </p:nvSpPr>
        <p:spPr>
          <a:xfrm>
            <a:off x="5733252" y="2285094"/>
            <a:ext cx="432048" cy="504056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ятно 1 72"/>
          <p:cNvSpPr/>
          <p:nvPr/>
        </p:nvSpPr>
        <p:spPr>
          <a:xfrm>
            <a:off x="3719360" y="2212119"/>
            <a:ext cx="432048" cy="504056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ятно 1 73"/>
          <p:cNvSpPr/>
          <p:nvPr/>
        </p:nvSpPr>
        <p:spPr>
          <a:xfrm flipH="1">
            <a:off x="7045282" y="2510269"/>
            <a:ext cx="387314" cy="504056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ятно 1 79"/>
          <p:cNvSpPr/>
          <p:nvPr/>
        </p:nvSpPr>
        <p:spPr>
          <a:xfrm rot="11955964">
            <a:off x="2422750" y="1615107"/>
            <a:ext cx="432048" cy="504056"/>
          </a:xfrm>
          <a:prstGeom prst="irregularSeal1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ятно 1 80"/>
          <p:cNvSpPr/>
          <p:nvPr/>
        </p:nvSpPr>
        <p:spPr>
          <a:xfrm>
            <a:off x="1364693" y="617509"/>
            <a:ext cx="432048" cy="504056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ятно 1 81"/>
          <p:cNvSpPr/>
          <p:nvPr/>
        </p:nvSpPr>
        <p:spPr>
          <a:xfrm>
            <a:off x="5043581" y="531922"/>
            <a:ext cx="432048" cy="504056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ятно 1 82"/>
          <p:cNvSpPr/>
          <p:nvPr/>
        </p:nvSpPr>
        <p:spPr>
          <a:xfrm>
            <a:off x="6296107" y="678158"/>
            <a:ext cx="432048" cy="504056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ятно 1 83"/>
          <p:cNvSpPr/>
          <p:nvPr/>
        </p:nvSpPr>
        <p:spPr>
          <a:xfrm>
            <a:off x="7619944" y="780934"/>
            <a:ext cx="432048" cy="504056"/>
          </a:xfrm>
          <a:prstGeom prst="irregularSeal1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ятно 1 84"/>
          <p:cNvSpPr/>
          <p:nvPr/>
        </p:nvSpPr>
        <p:spPr>
          <a:xfrm>
            <a:off x="683568" y="2656210"/>
            <a:ext cx="432048" cy="504056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ятно 1 85"/>
          <p:cNvSpPr/>
          <p:nvPr/>
        </p:nvSpPr>
        <p:spPr>
          <a:xfrm>
            <a:off x="4433910" y="1288006"/>
            <a:ext cx="432048" cy="504056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ятно 1 86"/>
          <p:cNvSpPr/>
          <p:nvPr/>
        </p:nvSpPr>
        <p:spPr>
          <a:xfrm>
            <a:off x="7524328" y="1924299"/>
            <a:ext cx="432048" cy="504056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ятно 1 87"/>
          <p:cNvSpPr/>
          <p:nvPr/>
        </p:nvSpPr>
        <p:spPr>
          <a:xfrm>
            <a:off x="3436391" y="1456035"/>
            <a:ext cx="432048" cy="504056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ятно 1 88"/>
          <p:cNvSpPr/>
          <p:nvPr/>
        </p:nvSpPr>
        <p:spPr>
          <a:xfrm flipH="1">
            <a:off x="6279947" y="3080779"/>
            <a:ext cx="387314" cy="504056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0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-0.00035 -0.00949 -0.00104 -0.01898 -0.00104 -0.02847 C -0.00104 -0.03472 -0.00104 -0.01574 3.33333E-6 -0.00949 C 0.00034 -0.00787 0.00069 -0.01273 0.00121 -0.01435 C 0.00191 -0.0169 0.0026 -0.01968 0.00364 -0.02222 C 0.0059 -0.02801 0.00659 -0.03194 0.00833 -0.03819 C 0.00885 -0.04051 0.01007 -0.04236 0.01076 -0.04444 C 0.01128 -0.04653 0.01319 -0.05231 0.01198 -0.05069 C 0.00798 -0.04537 0.00677 -0.03218 0.00364 -0.02546 C 0.00278 -0.02176 0.00191 -0.01806 0.00121 -0.01435 C -0.00156 0.00139 -0.00018 -0.00532 0.00364 -0.01273 C 0.00816 -0.02176 0.01319 -0.02986 0.01666 -0.03958 C 0.01719 -0.0412 0.01736 -0.04282 0.01788 -0.04444 C 0.01857 -0.0463 0.021 -0.04745 0.02031 -0.04931 C 0.01979 -0.05093 0.01788 -0.04815 0.01666 -0.04769 C 0.0118 -0.03727 0.00555 -0.02801 0.00121 -0.01736 C -0.00712 0.00278 0.00382 -0.01875 -0.00347 -0.00486 C -0.00504 0.00139 -0.00834 0.00926 -0.00834 0.01597 " pathEditMode="relative" ptsTypes="fffffffffffffffffA">
                                      <p:cBhvr>
                                        <p:cTn id="56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3.7037E-7 C 0.00157 -0.0125 0.00209 -0.02592 0.00469 -0.03819 C 0.00591 -0.04398 0.00834 -0.05555 0.00834 -0.05555 C 0.00626 -0.03333 0.00279 -0.01597 -0.00242 0.00486 C -0.00503 -0.00347 -0.00607 -0.01204 -0.00833 -0.0206 C -0.00989 -0.03287 -0.0118 -0.04282 -0.01319 -0.05555 C -0.01336 -0.05764 -0.01458 -0.06389 -0.0144 -0.0618 C -0.01284 -0.04398 -0.01076 -0.02106 -0.00242 -0.00625 C -0.00156 -0.00301 -0.00086 -3.7037E-7 5.83333E-6 0.00324 C 0.00035 0.00486 0.00122 0.00787 0.00122 0.00787 C 0.00226 -0.03773 0.00018 -0.02731 0.00713 -0.05393 C 0.00678 -0.04074 0.0066 -0.02755 0.00591 -0.01435 C 0.00556 -0.00717 0.00348 -3.7037E-7 0.00348 0.00787 " pathEditMode="relative" ptsTypes="ffffffffffffA">
                                      <p:cBhvr>
                                        <p:cTn id="58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11111E-6 C -0.00556 -0.01875 -0.0007 0.00046 -6.11111E-6 0.00463 C 0.00312 -0.00718 0.00173 -0.02014 -0.00122 -0.03195 C 0.00017 -0.0044 -6.11111E-6 -0.01505 -6.11111E-6 -1.11111E-6 Z " pathEditMode="relative" ptsTypes="ffff">
                                      <p:cBhvr>
                                        <p:cTn id="60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7649340" y="-1344152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9" name="Группа 1028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025" name="Блок-схема: перфолента 1024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Старт</a:t>
              </a:r>
              <a:endParaRPr lang="ru-RU" sz="6000" spc="600" dirty="0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>
            <a:off x="2502707" y="3399037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8811277" y="-125059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9423871" y="-634106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61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11399 C -0.04114 0.11722 -0.0493 0.12046 -0.05434 0.12647 C -0.07604 0.15214 -0.07951 0.18705 -0.08819 0.22196 C -0.0901 0.23006 -0.09288 0.2326 -0.09583 0.23954 C -0.11163 0.27584 -0.12743 0.30335 -0.15798 0.31746 C -0.16059 0.32 -0.16284 0.32277 -0.16562 0.32485 C -0.16736 0.32624 -0.16962 0.32601 -0.17135 0.3274 C -0.17934 0.33457 -0.17639 0.34104 -0.18646 0.34497 C -0.20312 0.36786 -0.18212 0.3415 -0.19774 0.35514 C -0.2 0.35699 -0.20104 0.36069 -0.2033 0.36254 C -0.20503 0.36393 -0.20729 0.3637 -0.20903 0.36509 C -0.22014 0.37341 -0.22864 0.3859 -0.23923 0.39538 C -0.24479 0.40647 -0.24878 0.41549 -0.25243 0.42798 C -0.25798 0.4474 -0.25017 0.42936 -0.25798 0.44555 C -0.25972 0.47191 -0.26215 0.50312 -0.27309 0.52601 C -0.27708 0.54636 -0.28854 0.56416 -0.29965 0.57873 C -0.30625 0.58751 -0.31111 0.60116 -0.32031 0.60647 C -0.32743 0.61064 -0.33559 0.61341 -0.34305 0.61642 C -0.34687 0.61803 -0.35434 0.6215 -0.35434 0.6215 C -0.35729 0.62543 -0.36146 0.63191 -0.36562 0.63399 C -0.37048 0.6363 -0.38073 0.63907 -0.38073 0.63907 C -0.38837 0.64578 -0.39479 0.65272 -0.4033 0.65665 C -0.40521 0.65919 -0.40677 0.66243 -0.40903 0.66428 C -0.41076 0.66566 -0.41302 0.6652 -0.41475 0.66659 C -0.42951 0.67954 -0.4118 0.67052 -0.42604 0.67676 C -0.43298 0.68647 -0.44236 0.69133 -0.44861 0.70196 C -0.45538 0.71376 -0.45677 0.72208 -0.46753 0.72694 C -0.47083 0.74011 -0.4684 0.73248 -0.47691 0.74959 C -0.47812 0.75214 -0.48073 0.75722 -0.48073 0.75722 C -0.48298 0.76902 -0.48368 0.77364 -0.4901 0.7822 C -0.49479 0.80092 -0.48802 0.77896 -0.49774 0.79491 C -0.49896 0.79699 -0.49861 0.80023 -0.49965 0.80231 C -0.50798 0.81919 -0.5026 0.80092 -0.50903 0.81757 C -0.51371 0.82959 -0.51094 0.84647 -0.51649 0.85757 C -0.51805 0.86058 -0.52048 0.86243 -0.52222 0.8652 C -0.52361 0.86751 -0.5243 0.87098 -0.52604 0.87283 C -0.52986 0.87699 -0.54184 0.88023 -0.5467 0.88023 L -0.56753 0.8904 " pathEditMode="relative" ptsTypes="ffffffffffffffffffffffffffffffffffffAA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05556E-6 -4.62428E-7 C -0.01528 0.00232 -0.02934 0.00694 -0.0434 0.01503 C -0.05017 0.01896 -0.05538 0.02451 -0.06233 0.02752 C -0.06615 0.0326 -0.06979 0.03769 -0.07361 0.04278 C -0.07552 0.04532 -0.07934 0.05018 -0.07934 0.05018 C -0.08802 0.07376 -0.08438 0.06359 -0.09063 0.08047 C -0.09531 0.09295 -0.09531 0.10775 -0.1 0.12023 C -0.10104 0.12324 -0.10278 0.12532 -0.10382 0.1281 C -0.1066 0.13642 -0.11129 0.1533 -0.11129 0.1533 C -0.11389 0.17341 -0.11806 0.19099 -0.12639 0.20833 C -0.13021 0.22844 -0.14323 0.26197 -0.15295 0.27885 C -0.15347 0.28139 -0.15365 0.28393 -0.15469 0.28625 C -0.15694 0.2918 -0.16094 0.29573 -0.16233 0.30151 C -0.16389 0.30798 -0.16424 0.31145 -0.16806 0.3163 C -0.17795 0.32948 -0.19063 0.33434 -0.20191 0.34405 C -0.21129 0.3526 -0.22135 0.36232 -0.23212 0.36671 C -0.24583 0.38497 -0.24097 0.37688 -0.25104 0.39677 C -0.25226 0.39954 -0.25347 0.40185 -0.25469 0.40463 C -0.2559 0.40717 -0.25851 0.41203 -0.25851 0.41203 C -0.26267 0.43954 -0.25677 0.40995 -0.26615 0.43445 C -0.26736 0.43769 -0.26701 0.44116 -0.26806 0.4444 C -0.26892 0.44717 -0.27049 0.44971 -0.2717 0.45226 C -0.27465 0.46729 -0.27882 0.47908 -0.28681 0.48971 C -0.29635 0.5274 -0.28559 0.48902 -0.29444 0.5126 C -0.29809 0.52208 -0.29705 0.52971 -0.30382 0.53781 C -0.32448 0.56278 -0.35191 0.56393 -0.37743 0.57549 C -0.38542 0.57896 -0.39462 0.59307 -0.4 0.60047 C -0.4033 0.60463 -0.40764 0.61526 -0.40764 0.61526 C -0.40903 0.62127 -0.40955 0.62752 -0.41129 0.63284 C -0.41215 0.63561 -0.41424 0.63769 -0.4151 0.64047 C -0.42257 0.66266 -0.41424 0.64925 -0.42465 0.66336 C -0.42674 0.67214 -0.4309 0.69018 -0.43403 0.6985 C -0.44358 0.72393 -0.46788 0.75769 -0.48872 0.76601 C -0.49254 0.76948 -0.49618 0.77272 -0.5 0.77619 C -0.50191 0.77804 -0.50573 0.78151 -0.50573 0.78151 C -0.50955 0.79145 -0.51146 0.80162 -0.5151 0.81133 " pathEditMode="relative" ptsTypes="fffffffffffffffffffffffffffffffffff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6.11111E-6 3.52601E-6 C -0.02292 -0.00347 -0.04705 -0.00879 -0.06789 0.00739 C -0.07761 0.0252 -0.07119 0.01456 -0.08855 0.03768 C -0.09514 0.04647 -0.09688 0.05988 -0.10174 0.07028 C -0.10296 0.07838 -0.10435 0.08716 -0.10556 0.09549 C -0.1066 0.10219 -0.10938 0.11537 -0.10938 0.11537 C -0.11129 0.13572 -0.11459 0.14173 -0.11876 0.16069 C -0.12205 0.17572 -0.12344 0.18543 -0.1283 0.19838 C -0.13264 0.21017 -0.13299 0.22497 -0.13768 0.23583 C -0.13924 0.23953 -0.14167 0.24254 -0.14324 0.24624 C -0.14862 0.25919 -0.15209 0.27352 -0.15834 0.28624 C -0.16476 0.29896 -0.16511 0.29502 -0.1698 0.31121 C -0.17205 0.3193 -0.17275 0.33202 -0.17726 0.33919 C -0.18351 0.34913 -0.19289 0.35537 -0.1981 0.3667 C -0.20244 0.37549 -0.20556 0.3808 -0.2132 0.38404 C -0.2283 0.40485 -0.21008 0.38219 -0.22449 0.39445 C -0.22987 0.39861 -0.23455 0.40439 -0.23959 0.40948 C -0.24185 0.41179 -0.24462 0.41271 -0.24705 0.41456 C -0.26928 0.43144 -0.23438 0.40554 -0.25834 0.42705 C -0.26008 0.4282 -0.26233 0.4282 -0.26407 0.42936 C -0.28369 0.4437 -0.26806 0.43607 -0.28108 0.44185 C -0.2849 0.44531 -0.28803 0.4504 -0.29237 0.45225 C -0.29428 0.45317 -0.29636 0.45341 -0.2981 0.45479 C -0.31789 0.46936 -0.30209 0.4615 -0.31494 0.46705 C -0.34202 0.50265 -0.31476 0.4645 -0.33195 0.49502 C -0.33351 0.4978 -0.33594 0.49942 -0.33768 0.50242 C -0.33924 0.5045 -0.34028 0.50751 -0.3415 0.51005 C -0.34202 0.5126 -0.34237 0.51514 -0.34324 0.51745 C -0.34549 0.52277 -0.35087 0.53248 -0.35087 0.53248 C -0.35782 0.56832 -0.3474 0.5193 -0.3566 0.55005 C -0.35799 0.55514 -0.36164 0.57734 -0.36407 0.58289 C -0.36598 0.58705 -0.36824 0.59098 -0.3698 0.59537 C -0.37136 0.59953 -0.37188 0.60416 -0.37344 0.60809 C -0.37501 0.61156 -0.37761 0.61433 -0.37917 0.6178 C -0.38785 0.63838 -0.39098 0.66312 -0.40001 0.68323 C -0.41442 0.7156 -0.42709 0.73502 -0.45087 0.75607 C -0.45834 0.76277 -0.46494 0.76971 -0.47344 0.77364 C -0.47778 0.7778 -0.48369 0.78034 -0.48664 0.78635 C -0.48924 0.79144 -0.49428 0.80138 -0.49428 0.80138 " pathEditMode="relative" ptsTypes="ffffffffffffffffffffffffffffffffffffffA">
                                      <p:cBhvr>
                                        <p:cTn id="28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017233" y="447351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2468008" y="4754287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>
            <a:off x="2502707" y="3399037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886570" y="4954741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7906" y="404664"/>
            <a:ext cx="673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3</a:t>
            </a:r>
            <a:endParaRPr lang="ru-RU" sz="12000" dirty="0"/>
          </a:p>
        </p:txBody>
      </p:sp>
      <p:grpSp>
        <p:nvGrpSpPr>
          <p:cNvPr id="183" name="Группа 182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84" name="Блок-схема: перфолента 183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Старт</a:t>
              </a:r>
              <a:endParaRPr lang="ru-RU" sz="60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9022772"/>
      </p:ext>
    </p:extLst>
  </p:cSld>
  <p:clrMapOvr>
    <a:masterClrMapping/>
  </p:clrMapOvr>
  <p:transition spd="med"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017233" y="447351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2468008" y="4754287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>
            <a:off x="2502707" y="3399037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886570" y="4954741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7906" y="404664"/>
            <a:ext cx="673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2</a:t>
            </a:r>
            <a:endParaRPr lang="ru-RU" sz="12000" dirty="0"/>
          </a:p>
        </p:txBody>
      </p:sp>
      <p:grpSp>
        <p:nvGrpSpPr>
          <p:cNvPr id="181" name="Группа 180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83" name="Блок-схема: перфолента 182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Старт</a:t>
              </a:r>
              <a:endParaRPr lang="ru-RU" sz="60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9022772"/>
      </p:ext>
    </p:extLst>
  </p:cSld>
  <p:clrMapOvr>
    <a:masterClrMapping/>
  </p:clrMapOvr>
  <p:transition spd="med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017233" y="447351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2468008" y="4754287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>
            <a:off x="2502707" y="3399037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886570" y="4954741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7906" y="404664"/>
            <a:ext cx="6738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dirty="0" smtClean="0"/>
              <a:t>1</a:t>
            </a:r>
            <a:endParaRPr lang="ru-RU" sz="12000" dirty="0"/>
          </a:p>
        </p:txBody>
      </p:sp>
      <p:grpSp>
        <p:nvGrpSpPr>
          <p:cNvPr id="181" name="Группа 180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83" name="Блок-схема: перфолента 182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Старт</a:t>
              </a:r>
              <a:endParaRPr lang="ru-RU" sz="60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4963290"/>
      </p:ext>
    </p:extLst>
  </p:cSld>
  <p:clrMapOvr>
    <a:masterClrMapping/>
  </p:clrMapOvr>
  <p:transition spd="med"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017233" y="447351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2468008" y="4754287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</p:cNvCxnSpPr>
          <p:nvPr/>
        </p:nvCxnSpPr>
        <p:spPr>
          <a:xfrm>
            <a:off x="2502707" y="3399037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4886570" y="4954741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1" name="Группа 180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83" name="Блок-схема: перфолента 182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Старт</a:t>
              </a:r>
              <a:endParaRPr lang="ru-RU" sz="60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902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3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3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3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93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18519E-6 C -0.01945 0.00555 -0.03594 0.01782 -0.05521 0.02476 C -0.07257 0.04721 -0.09549 0.04536 -0.11841 0.0493 C -0.13542 0.05231 -0.15035 0.05647 -0.1658 0.06666 C -0.17014 0.07245 -0.17622 0.07684 -0.179 0.08425 C -0.19306 0.12245 -0.19445 0.16573 -0.2 0.20717 C -0.20105 0.21527 -0.20157 0.2236 -0.20261 0.2317 C -0.20434 0.24582 -0.20799 0.27383 -0.20799 0.27383 C -0.20712 0.32175 -0.20625 0.36967 -0.20521 0.41758 C -0.20434 0.45624 -0.20261 0.53332 -0.20261 0.53332 L -0.1948 0.56504 " pathEditMode="relative" ptsTypes="fffffffffAA">
                                      <p:cBhvr>
                                        <p:cTn id="30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8.14815E-6 C -0.02882 -0.00347 -0.03125 -0.00694 -0.06059 0.00348 C -0.06372 0.00463 -0.06563 0.0088 -0.06858 0.01065 C -0.07274 0.01343 -0.07726 0.01551 -0.0816 0.0176 C -0.11372 0.03357 -0.14427 0.0632 -0.16858 0.09468 C -0.17535 0.11297 -0.17865 0.13426 -0.18698 0.15093 C -0.19306 0.1838 -0.19948 0.21551 -0.20278 0.24908 C -0.20608 0.31667 -0.20938 0.37963 -0.2132 0.44908 C -0.21476 0.47848 -0.21667 0.5257 -0.22379 0.5544 C -0.22222 0.57431 -0.21858 0.59422 -0.21858 0.61413 " pathEditMode="relative" ptsTypes="fffffffffA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1.85185E-6 C -0.00712 0.00579 -0.0132 0.01436 -0.02118 0.0176 C -0.03386 0.02292 -0.04774 0.02038 -0.06059 0.02454 C -0.07483 0.03612 -0.07795 0.03519 -0.09219 0.04213 C -0.09583 0.04399 -0.09913 0.04723 -0.10278 0.04908 C -0.10799 0.05186 -0.11337 0.05371 -0.11858 0.05602 C -0.12604 0.05926 -0.13958 0.07014 -0.13958 0.07014 C -0.15868 0.09561 -0.16788 0.12014 -0.17639 0.1544 C -0.17813 0.16112 -0.17778 0.16852 -0.17899 0.17547 C -0.1816 0.18913 -0.18785 0.20348 -0.18958 0.2176 C -0.19236 0.23982 -0.19219 0.26297 -0.1974 0.28426 C -0.19896 0.30301 -0.20226 0.32153 -0.20278 0.34028 C -0.20434 0.40116 -0.20382 0.46181 -0.20538 0.52269 C -0.20556 0.52755 -0.2059 0.53288 -0.20799 0.53681 C -0.21094 0.54283 -0.22205 0.55209 -0.22639 0.55788 " pathEditMode="relative" ptsTypes="ffffffffffffffA">
                                      <p:cBhvr>
                                        <p:cTn id="34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66000">
              <a:srgbClr val="A7D095"/>
            </a:gs>
            <a:gs pos="31000">
              <a:srgbClr val="A9D09C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6836216" y="-1816938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8530065" y="-1417710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10093533" y="-521783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0" y="-72189"/>
            <a:ext cx="5702968" cy="5373397"/>
          </a:xfrm>
          <a:custGeom>
            <a:avLst/>
            <a:gdLst>
              <a:gd name="connsiteX0" fmla="*/ 6112042 w 6112042"/>
              <a:gd name="connsiteY0" fmla="*/ 0 h 5630778"/>
              <a:gd name="connsiteX1" fmla="*/ 5991727 w 6112042"/>
              <a:gd name="connsiteY1" fmla="*/ 120315 h 5630778"/>
              <a:gd name="connsiteX2" fmla="*/ 5871411 w 6112042"/>
              <a:gd name="connsiteY2" fmla="*/ 264694 h 5630778"/>
              <a:gd name="connsiteX3" fmla="*/ 5823285 w 6112042"/>
              <a:gd name="connsiteY3" fmla="*/ 360947 h 5630778"/>
              <a:gd name="connsiteX4" fmla="*/ 5751095 w 6112042"/>
              <a:gd name="connsiteY4" fmla="*/ 505326 h 5630778"/>
              <a:gd name="connsiteX5" fmla="*/ 5654842 w 6112042"/>
              <a:gd name="connsiteY5" fmla="*/ 577515 h 5630778"/>
              <a:gd name="connsiteX6" fmla="*/ 5582653 w 6112042"/>
              <a:gd name="connsiteY6" fmla="*/ 649705 h 5630778"/>
              <a:gd name="connsiteX7" fmla="*/ 5414211 w 6112042"/>
              <a:gd name="connsiteY7" fmla="*/ 745957 h 5630778"/>
              <a:gd name="connsiteX8" fmla="*/ 5293895 w 6112042"/>
              <a:gd name="connsiteY8" fmla="*/ 818147 h 5630778"/>
              <a:gd name="connsiteX9" fmla="*/ 5101390 w 6112042"/>
              <a:gd name="connsiteY9" fmla="*/ 890336 h 5630778"/>
              <a:gd name="connsiteX10" fmla="*/ 4932948 w 6112042"/>
              <a:gd name="connsiteY10" fmla="*/ 938463 h 5630778"/>
              <a:gd name="connsiteX11" fmla="*/ 4812632 w 6112042"/>
              <a:gd name="connsiteY11" fmla="*/ 986589 h 5630778"/>
              <a:gd name="connsiteX12" fmla="*/ 4668253 w 6112042"/>
              <a:gd name="connsiteY12" fmla="*/ 1010652 h 5630778"/>
              <a:gd name="connsiteX13" fmla="*/ 4162927 w 6112042"/>
              <a:gd name="connsiteY13" fmla="*/ 1058778 h 5630778"/>
              <a:gd name="connsiteX14" fmla="*/ 3994485 w 6112042"/>
              <a:gd name="connsiteY14" fmla="*/ 1106905 h 5630778"/>
              <a:gd name="connsiteX15" fmla="*/ 3753853 w 6112042"/>
              <a:gd name="connsiteY15" fmla="*/ 1155031 h 5630778"/>
              <a:gd name="connsiteX16" fmla="*/ 3609474 w 6112042"/>
              <a:gd name="connsiteY16" fmla="*/ 1203157 h 5630778"/>
              <a:gd name="connsiteX17" fmla="*/ 3513221 w 6112042"/>
              <a:gd name="connsiteY17" fmla="*/ 1227221 h 5630778"/>
              <a:gd name="connsiteX18" fmla="*/ 3441032 w 6112042"/>
              <a:gd name="connsiteY18" fmla="*/ 1275347 h 5630778"/>
              <a:gd name="connsiteX19" fmla="*/ 3128211 w 6112042"/>
              <a:gd name="connsiteY19" fmla="*/ 1347536 h 5630778"/>
              <a:gd name="connsiteX20" fmla="*/ 2983832 w 6112042"/>
              <a:gd name="connsiteY20" fmla="*/ 1395663 h 5630778"/>
              <a:gd name="connsiteX21" fmla="*/ 2839453 w 6112042"/>
              <a:gd name="connsiteY21" fmla="*/ 1419726 h 5630778"/>
              <a:gd name="connsiteX22" fmla="*/ 2719137 w 6112042"/>
              <a:gd name="connsiteY22" fmla="*/ 1443789 h 5630778"/>
              <a:gd name="connsiteX23" fmla="*/ 2550695 w 6112042"/>
              <a:gd name="connsiteY23" fmla="*/ 1540042 h 5630778"/>
              <a:gd name="connsiteX24" fmla="*/ 2430379 w 6112042"/>
              <a:gd name="connsiteY24" fmla="*/ 1612231 h 5630778"/>
              <a:gd name="connsiteX25" fmla="*/ 2261937 w 6112042"/>
              <a:gd name="connsiteY25" fmla="*/ 1708484 h 5630778"/>
              <a:gd name="connsiteX26" fmla="*/ 2189748 w 6112042"/>
              <a:gd name="connsiteY26" fmla="*/ 1780673 h 5630778"/>
              <a:gd name="connsiteX27" fmla="*/ 2093495 w 6112042"/>
              <a:gd name="connsiteY27" fmla="*/ 1828800 h 5630778"/>
              <a:gd name="connsiteX28" fmla="*/ 2021306 w 6112042"/>
              <a:gd name="connsiteY28" fmla="*/ 1900989 h 5630778"/>
              <a:gd name="connsiteX29" fmla="*/ 1949116 w 6112042"/>
              <a:gd name="connsiteY29" fmla="*/ 1949115 h 5630778"/>
              <a:gd name="connsiteX30" fmla="*/ 1780674 w 6112042"/>
              <a:gd name="connsiteY30" fmla="*/ 2093494 h 5630778"/>
              <a:gd name="connsiteX31" fmla="*/ 1612232 w 6112042"/>
              <a:gd name="connsiteY31" fmla="*/ 2213810 h 5630778"/>
              <a:gd name="connsiteX32" fmla="*/ 1515979 w 6112042"/>
              <a:gd name="connsiteY32" fmla="*/ 2310063 h 5630778"/>
              <a:gd name="connsiteX33" fmla="*/ 1299411 w 6112042"/>
              <a:gd name="connsiteY33" fmla="*/ 2622884 h 5630778"/>
              <a:gd name="connsiteX34" fmla="*/ 1275348 w 6112042"/>
              <a:gd name="connsiteY34" fmla="*/ 2743200 h 5630778"/>
              <a:gd name="connsiteX35" fmla="*/ 1251285 w 6112042"/>
              <a:gd name="connsiteY35" fmla="*/ 2839452 h 5630778"/>
              <a:gd name="connsiteX36" fmla="*/ 1227221 w 6112042"/>
              <a:gd name="connsiteY36" fmla="*/ 2983831 h 5630778"/>
              <a:gd name="connsiteX37" fmla="*/ 1203158 w 6112042"/>
              <a:gd name="connsiteY37" fmla="*/ 3441031 h 5630778"/>
              <a:gd name="connsiteX38" fmla="*/ 1130969 w 6112042"/>
              <a:gd name="connsiteY38" fmla="*/ 3537284 h 5630778"/>
              <a:gd name="connsiteX39" fmla="*/ 1106906 w 6112042"/>
              <a:gd name="connsiteY39" fmla="*/ 3753852 h 5630778"/>
              <a:gd name="connsiteX40" fmla="*/ 986590 w 6112042"/>
              <a:gd name="connsiteY40" fmla="*/ 3898231 h 5630778"/>
              <a:gd name="connsiteX41" fmla="*/ 890337 w 6112042"/>
              <a:gd name="connsiteY41" fmla="*/ 4042610 h 5630778"/>
              <a:gd name="connsiteX42" fmla="*/ 866274 w 6112042"/>
              <a:gd name="connsiteY42" fmla="*/ 4114800 h 5630778"/>
              <a:gd name="connsiteX43" fmla="*/ 770021 w 6112042"/>
              <a:gd name="connsiteY43" fmla="*/ 4283242 h 5630778"/>
              <a:gd name="connsiteX44" fmla="*/ 721895 w 6112042"/>
              <a:gd name="connsiteY44" fmla="*/ 4379494 h 5630778"/>
              <a:gd name="connsiteX45" fmla="*/ 625642 w 6112042"/>
              <a:gd name="connsiteY45" fmla="*/ 4499810 h 5630778"/>
              <a:gd name="connsiteX46" fmla="*/ 529390 w 6112042"/>
              <a:gd name="connsiteY46" fmla="*/ 4644189 h 5630778"/>
              <a:gd name="connsiteX47" fmla="*/ 481263 w 6112042"/>
              <a:gd name="connsiteY47" fmla="*/ 4884821 h 5630778"/>
              <a:gd name="connsiteX48" fmla="*/ 433137 w 6112042"/>
              <a:gd name="connsiteY48" fmla="*/ 4957010 h 5630778"/>
              <a:gd name="connsiteX49" fmla="*/ 385011 w 6112042"/>
              <a:gd name="connsiteY49" fmla="*/ 5293894 h 5630778"/>
              <a:gd name="connsiteX50" fmla="*/ 360948 w 6112042"/>
              <a:gd name="connsiteY50" fmla="*/ 5366084 h 5630778"/>
              <a:gd name="connsiteX51" fmla="*/ 216569 w 6112042"/>
              <a:gd name="connsiteY51" fmla="*/ 5462336 h 5630778"/>
              <a:gd name="connsiteX52" fmla="*/ 168442 w 6112042"/>
              <a:gd name="connsiteY52" fmla="*/ 5510463 h 5630778"/>
              <a:gd name="connsiteX53" fmla="*/ 24063 w 6112042"/>
              <a:gd name="connsiteY53" fmla="*/ 5558589 h 5630778"/>
              <a:gd name="connsiteX54" fmla="*/ 0 w 6112042"/>
              <a:gd name="connsiteY54" fmla="*/ 5630778 h 563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112042" h="5630778">
                <a:moveTo>
                  <a:pt x="6112042" y="0"/>
                </a:moveTo>
                <a:cubicBezTo>
                  <a:pt x="6071937" y="40105"/>
                  <a:pt x="6029075" y="77631"/>
                  <a:pt x="5991727" y="120315"/>
                </a:cubicBezTo>
                <a:cubicBezTo>
                  <a:pt x="5757218" y="388325"/>
                  <a:pt x="6161150" y="-25045"/>
                  <a:pt x="5871411" y="264694"/>
                </a:cubicBezTo>
                <a:cubicBezTo>
                  <a:pt x="5855369" y="296778"/>
                  <a:pt x="5837415" y="327976"/>
                  <a:pt x="5823285" y="360947"/>
                </a:cubicBezTo>
                <a:cubicBezTo>
                  <a:pt x="5793930" y="429442"/>
                  <a:pt x="5808896" y="447525"/>
                  <a:pt x="5751095" y="505326"/>
                </a:cubicBezTo>
                <a:cubicBezTo>
                  <a:pt x="5722736" y="533685"/>
                  <a:pt x="5685292" y="551415"/>
                  <a:pt x="5654842" y="577515"/>
                </a:cubicBezTo>
                <a:cubicBezTo>
                  <a:pt x="5629004" y="599662"/>
                  <a:pt x="5608796" y="627919"/>
                  <a:pt x="5582653" y="649705"/>
                </a:cubicBezTo>
                <a:cubicBezTo>
                  <a:pt x="5531638" y="692218"/>
                  <a:pt x="5473047" y="716539"/>
                  <a:pt x="5414211" y="745957"/>
                </a:cubicBezTo>
                <a:cubicBezTo>
                  <a:pt x="5334180" y="825989"/>
                  <a:pt x="5403226" y="771291"/>
                  <a:pt x="5293895" y="818147"/>
                </a:cubicBezTo>
                <a:cubicBezTo>
                  <a:pt x="5089652" y="905679"/>
                  <a:pt x="5304732" y="834879"/>
                  <a:pt x="5101390" y="890336"/>
                </a:cubicBezTo>
                <a:cubicBezTo>
                  <a:pt x="5045053" y="905701"/>
                  <a:pt x="4988346" y="919997"/>
                  <a:pt x="4932948" y="938463"/>
                </a:cubicBezTo>
                <a:cubicBezTo>
                  <a:pt x="4891970" y="952122"/>
                  <a:pt x="4854305" y="975224"/>
                  <a:pt x="4812632" y="986589"/>
                </a:cubicBezTo>
                <a:cubicBezTo>
                  <a:pt x="4765561" y="999426"/>
                  <a:pt x="4716615" y="1004204"/>
                  <a:pt x="4668253" y="1010652"/>
                </a:cubicBezTo>
                <a:cubicBezTo>
                  <a:pt x="4494606" y="1033805"/>
                  <a:pt x="4339340" y="1044077"/>
                  <a:pt x="4162927" y="1058778"/>
                </a:cubicBezTo>
                <a:cubicBezTo>
                  <a:pt x="4106780" y="1074820"/>
                  <a:pt x="4051327" y="1093530"/>
                  <a:pt x="3994485" y="1106905"/>
                </a:cubicBezTo>
                <a:cubicBezTo>
                  <a:pt x="3914860" y="1125640"/>
                  <a:pt x="3833210" y="1135192"/>
                  <a:pt x="3753853" y="1155031"/>
                </a:cubicBezTo>
                <a:cubicBezTo>
                  <a:pt x="3704638" y="1167335"/>
                  <a:pt x="3658689" y="1190853"/>
                  <a:pt x="3609474" y="1203157"/>
                </a:cubicBezTo>
                <a:lnTo>
                  <a:pt x="3513221" y="1227221"/>
                </a:lnTo>
                <a:cubicBezTo>
                  <a:pt x="3489158" y="1243263"/>
                  <a:pt x="3468211" y="1265464"/>
                  <a:pt x="3441032" y="1275347"/>
                </a:cubicBezTo>
                <a:cubicBezTo>
                  <a:pt x="3259495" y="1341360"/>
                  <a:pt x="3282069" y="1305575"/>
                  <a:pt x="3128211" y="1347536"/>
                </a:cubicBezTo>
                <a:cubicBezTo>
                  <a:pt x="3079269" y="1360884"/>
                  <a:pt x="3033047" y="1383359"/>
                  <a:pt x="2983832" y="1395663"/>
                </a:cubicBezTo>
                <a:cubicBezTo>
                  <a:pt x="2936499" y="1407496"/>
                  <a:pt x="2887456" y="1410998"/>
                  <a:pt x="2839453" y="1419726"/>
                </a:cubicBezTo>
                <a:cubicBezTo>
                  <a:pt x="2799213" y="1427042"/>
                  <a:pt x="2759242" y="1435768"/>
                  <a:pt x="2719137" y="1443789"/>
                </a:cubicBezTo>
                <a:cubicBezTo>
                  <a:pt x="2567879" y="1544628"/>
                  <a:pt x="2733868" y="1438279"/>
                  <a:pt x="2550695" y="1540042"/>
                </a:cubicBezTo>
                <a:cubicBezTo>
                  <a:pt x="2509810" y="1562756"/>
                  <a:pt x="2471264" y="1589517"/>
                  <a:pt x="2430379" y="1612231"/>
                </a:cubicBezTo>
                <a:cubicBezTo>
                  <a:pt x="2359770" y="1651458"/>
                  <a:pt x="2322444" y="1658061"/>
                  <a:pt x="2261937" y="1708484"/>
                </a:cubicBezTo>
                <a:cubicBezTo>
                  <a:pt x="2235794" y="1730270"/>
                  <a:pt x="2217440" y="1760893"/>
                  <a:pt x="2189748" y="1780673"/>
                </a:cubicBezTo>
                <a:cubicBezTo>
                  <a:pt x="2160558" y="1801523"/>
                  <a:pt x="2122685" y="1807950"/>
                  <a:pt x="2093495" y="1828800"/>
                </a:cubicBezTo>
                <a:cubicBezTo>
                  <a:pt x="2065803" y="1848580"/>
                  <a:pt x="2047449" y="1879203"/>
                  <a:pt x="2021306" y="1900989"/>
                </a:cubicBezTo>
                <a:cubicBezTo>
                  <a:pt x="1999089" y="1919503"/>
                  <a:pt x="1971074" y="1930294"/>
                  <a:pt x="1949116" y="1949115"/>
                </a:cubicBezTo>
                <a:cubicBezTo>
                  <a:pt x="1744882" y="2124172"/>
                  <a:pt x="1946407" y="1983006"/>
                  <a:pt x="1780674" y="2093494"/>
                </a:cubicBezTo>
                <a:cubicBezTo>
                  <a:pt x="1677058" y="2248920"/>
                  <a:pt x="1806493" y="2084303"/>
                  <a:pt x="1612232" y="2213810"/>
                </a:cubicBezTo>
                <a:cubicBezTo>
                  <a:pt x="1574478" y="2238979"/>
                  <a:pt x="1545288" y="2275425"/>
                  <a:pt x="1515979" y="2310063"/>
                </a:cubicBezTo>
                <a:cubicBezTo>
                  <a:pt x="1349699" y="2506575"/>
                  <a:pt x="1378950" y="2463805"/>
                  <a:pt x="1299411" y="2622884"/>
                </a:cubicBezTo>
                <a:cubicBezTo>
                  <a:pt x="1291390" y="2662989"/>
                  <a:pt x="1284220" y="2703274"/>
                  <a:pt x="1275348" y="2743200"/>
                </a:cubicBezTo>
                <a:cubicBezTo>
                  <a:pt x="1268174" y="2775484"/>
                  <a:pt x="1257771" y="2807023"/>
                  <a:pt x="1251285" y="2839452"/>
                </a:cubicBezTo>
                <a:cubicBezTo>
                  <a:pt x="1241716" y="2887295"/>
                  <a:pt x="1235242" y="2935705"/>
                  <a:pt x="1227221" y="2983831"/>
                </a:cubicBezTo>
                <a:cubicBezTo>
                  <a:pt x="1219200" y="3136231"/>
                  <a:pt x="1229306" y="3290677"/>
                  <a:pt x="1203158" y="3441031"/>
                </a:cubicBezTo>
                <a:cubicBezTo>
                  <a:pt x="1196286" y="3480543"/>
                  <a:pt x="1142763" y="3498952"/>
                  <a:pt x="1130969" y="3537284"/>
                </a:cubicBezTo>
                <a:cubicBezTo>
                  <a:pt x="1109609" y="3606706"/>
                  <a:pt x="1124522" y="3683387"/>
                  <a:pt x="1106906" y="3753852"/>
                </a:cubicBezTo>
                <a:cubicBezTo>
                  <a:pt x="1095739" y="3798520"/>
                  <a:pt x="1013527" y="3871294"/>
                  <a:pt x="986590" y="3898231"/>
                </a:cubicBezTo>
                <a:cubicBezTo>
                  <a:pt x="929374" y="4069881"/>
                  <a:pt x="1010504" y="3862360"/>
                  <a:pt x="890337" y="4042610"/>
                </a:cubicBezTo>
                <a:cubicBezTo>
                  <a:pt x="876267" y="4063715"/>
                  <a:pt x="876266" y="4091486"/>
                  <a:pt x="866274" y="4114800"/>
                </a:cubicBezTo>
                <a:cubicBezTo>
                  <a:pt x="803947" y="4260231"/>
                  <a:pt x="839068" y="4162411"/>
                  <a:pt x="770021" y="4283242"/>
                </a:cubicBezTo>
                <a:cubicBezTo>
                  <a:pt x="752224" y="4314387"/>
                  <a:pt x="739692" y="4348349"/>
                  <a:pt x="721895" y="4379494"/>
                </a:cubicBezTo>
                <a:cubicBezTo>
                  <a:pt x="627671" y="4544386"/>
                  <a:pt x="720509" y="4373321"/>
                  <a:pt x="625642" y="4499810"/>
                </a:cubicBezTo>
                <a:cubicBezTo>
                  <a:pt x="590938" y="4546082"/>
                  <a:pt x="529390" y="4644189"/>
                  <a:pt x="529390" y="4644189"/>
                </a:cubicBezTo>
                <a:cubicBezTo>
                  <a:pt x="520521" y="4706271"/>
                  <a:pt x="514864" y="4817620"/>
                  <a:pt x="481263" y="4884821"/>
                </a:cubicBezTo>
                <a:cubicBezTo>
                  <a:pt x="468329" y="4910688"/>
                  <a:pt x="449179" y="4932947"/>
                  <a:pt x="433137" y="4957010"/>
                </a:cubicBezTo>
                <a:cubicBezTo>
                  <a:pt x="417095" y="5069305"/>
                  <a:pt x="404724" y="5182185"/>
                  <a:pt x="385011" y="5293894"/>
                </a:cubicBezTo>
                <a:cubicBezTo>
                  <a:pt x="380603" y="5318873"/>
                  <a:pt x="373998" y="5344334"/>
                  <a:pt x="360948" y="5366084"/>
                </a:cubicBezTo>
                <a:cubicBezTo>
                  <a:pt x="324167" y="5427386"/>
                  <a:pt x="275069" y="5423336"/>
                  <a:pt x="216569" y="5462336"/>
                </a:cubicBezTo>
                <a:cubicBezTo>
                  <a:pt x="197692" y="5474921"/>
                  <a:pt x="188734" y="5500317"/>
                  <a:pt x="168442" y="5510463"/>
                </a:cubicBezTo>
                <a:cubicBezTo>
                  <a:pt x="123068" y="5533150"/>
                  <a:pt x="24063" y="5558589"/>
                  <a:pt x="24063" y="5558589"/>
                </a:cubicBezTo>
                <a:lnTo>
                  <a:pt x="0" y="563077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683200" y="2348880"/>
            <a:ext cx="5460800" cy="4509120"/>
          </a:xfrm>
          <a:custGeom>
            <a:avLst/>
            <a:gdLst>
              <a:gd name="connsiteX0" fmla="*/ 6112042 w 6112042"/>
              <a:gd name="connsiteY0" fmla="*/ 0 h 5630778"/>
              <a:gd name="connsiteX1" fmla="*/ 5991727 w 6112042"/>
              <a:gd name="connsiteY1" fmla="*/ 120315 h 5630778"/>
              <a:gd name="connsiteX2" fmla="*/ 5871411 w 6112042"/>
              <a:gd name="connsiteY2" fmla="*/ 264694 h 5630778"/>
              <a:gd name="connsiteX3" fmla="*/ 5823285 w 6112042"/>
              <a:gd name="connsiteY3" fmla="*/ 360947 h 5630778"/>
              <a:gd name="connsiteX4" fmla="*/ 5751095 w 6112042"/>
              <a:gd name="connsiteY4" fmla="*/ 505326 h 5630778"/>
              <a:gd name="connsiteX5" fmla="*/ 5654842 w 6112042"/>
              <a:gd name="connsiteY5" fmla="*/ 577515 h 5630778"/>
              <a:gd name="connsiteX6" fmla="*/ 5582653 w 6112042"/>
              <a:gd name="connsiteY6" fmla="*/ 649705 h 5630778"/>
              <a:gd name="connsiteX7" fmla="*/ 5414211 w 6112042"/>
              <a:gd name="connsiteY7" fmla="*/ 745957 h 5630778"/>
              <a:gd name="connsiteX8" fmla="*/ 5293895 w 6112042"/>
              <a:gd name="connsiteY8" fmla="*/ 818147 h 5630778"/>
              <a:gd name="connsiteX9" fmla="*/ 5101390 w 6112042"/>
              <a:gd name="connsiteY9" fmla="*/ 890336 h 5630778"/>
              <a:gd name="connsiteX10" fmla="*/ 4932948 w 6112042"/>
              <a:gd name="connsiteY10" fmla="*/ 938463 h 5630778"/>
              <a:gd name="connsiteX11" fmla="*/ 4812632 w 6112042"/>
              <a:gd name="connsiteY11" fmla="*/ 986589 h 5630778"/>
              <a:gd name="connsiteX12" fmla="*/ 4668253 w 6112042"/>
              <a:gd name="connsiteY12" fmla="*/ 1010652 h 5630778"/>
              <a:gd name="connsiteX13" fmla="*/ 4162927 w 6112042"/>
              <a:gd name="connsiteY13" fmla="*/ 1058778 h 5630778"/>
              <a:gd name="connsiteX14" fmla="*/ 3994485 w 6112042"/>
              <a:gd name="connsiteY14" fmla="*/ 1106905 h 5630778"/>
              <a:gd name="connsiteX15" fmla="*/ 3753853 w 6112042"/>
              <a:gd name="connsiteY15" fmla="*/ 1155031 h 5630778"/>
              <a:gd name="connsiteX16" fmla="*/ 3609474 w 6112042"/>
              <a:gd name="connsiteY16" fmla="*/ 1203157 h 5630778"/>
              <a:gd name="connsiteX17" fmla="*/ 3513221 w 6112042"/>
              <a:gd name="connsiteY17" fmla="*/ 1227221 h 5630778"/>
              <a:gd name="connsiteX18" fmla="*/ 3441032 w 6112042"/>
              <a:gd name="connsiteY18" fmla="*/ 1275347 h 5630778"/>
              <a:gd name="connsiteX19" fmla="*/ 3128211 w 6112042"/>
              <a:gd name="connsiteY19" fmla="*/ 1347536 h 5630778"/>
              <a:gd name="connsiteX20" fmla="*/ 2983832 w 6112042"/>
              <a:gd name="connsiteY20" fmla="*/ 1395663 h 5630778"/>
              <a:gd name="connsiteX21" fmla="*/ 2839453 w 6112042"/>
              <a:gd name="connsiteY21" fmla="*/ 1419726 h 5630778"/>
              <a:gd name="connsiteX22" fmla="*/ 2719137 w 6112042"/>
              <a:gd name="connsiteY22" fmla="*/ 1443789 h 5630778"/>
              <a:gd name="connsiteX23" fmla="*/ 2550695 w 6112042"/>
              <a:gd name="connsiteY23" fmla="*/ 1540042 h 5630778"/>
              <a:gd name="connsiteX24" fmla="*/ 2430379 w 6112042"/>
              <a:gd name="connsiteY24" fmla="*/ 1612231 h 5630778"/>
              <a:gd name="connsiteX25" fmla="*/ 2261937 w 6112042"/>
              <a:gd name="connsiteY25" fmla="*/ 1708484 h 5630778"/>
              <a:gd name="connsiteX26" fmla="*/ 2189748 w 6112042"/>
              <a:gd name="connsiteY26" fmla="*/ 1780673 h 5630778"/>
              <a:gd name="connsiteX27" fmla="*/ 2093495 w 6112042"/>
              <a:gd name="connsiteY27" fmla="*/ 1828800 h 5630778"/>
              <a:gd name="connsiteX28" fmla="*/ 2021306 w 6112042"/>
              <a:gd name="connsiteY28" fmla="*/ 1900989 h 5630778"/>
              <a:gd name="connsiteX29" fmla="*/ 1949116 w 6112042"/>
              <a:gd name="connsiteY29" fmla="*/ 1949115 h 5630778"/>
              <a:gd name="connsiteX30" fmla="*/ 1780674 w 6112042"/>
              <a:gd name="connsiteY30" fmla="*/ 2093494 h 5630778"/>
              <a:gd name="connsiteX31" fmla="*/ 1612232 w 6112042"/>
              <a:gd name="connsiteY31" fmla="*/ 2213810 h 5630778"/>
              <a:gd name="connsiteX32" fmla="*/ 1515979 w 6112042"/>
              <a:gd name="connsiteY32" fmla="*/ 2310063 h 5630778"/>
              <a:gd name="connsiteX33" fmla="*/ 1299411 w 6112042"/>
              <a:gd name="connsiteY33" fmla="*/ 2622884 h 5630778"/>
              <a:gd name="connsiteX34" fmla="*/ 1275348 w 6112042"/>
              <a:gd name="connsiteY34" fmla="*/ 2743200 h 5630778"/>
              <a:gd name="connsiteX35" fmla="*/ 1251285 w 6112042"/>
              <a:gd name="connsiteY35" fmla="*/ 2839452 h 5630778"/>
              <a:gd name="connsiteX36" fmla="*/ 1227221 w 6112042"/>
              <a:gd name="connsiteY36" fmla="*/ 2983831 h 5630778"/>
              <a:gd name="connsiteX37" fmla="*/ 1203158 w 6112042"/>
              <a:gd name="connsiteY37" fmla="*/ 3441031 h 5630778"/>
              <a:gd name="connsiteX38" fmla="*/ 1130969 w 6112042"/>
              <a:gd name="connsiteY38" fmla="*/ 3537284 h 5630778"/>
              <a:gd name="connsiteX39" fmla="*/ 1106906 w 6112042"/>
              <a:gd name="connsiteY39" fmla="*/ 3753852 h 5630778"/>
              <a:gd name="connsiteX40" fmla="*/ 986590 w 6112042"/>
              <a:gd name="connsiteY40" fmla="*/ 3898231 h 5630778"/>
              <a:gd name="connsiteX41" fmla="*/ 890337 w 6112042"/>
              <a:gd name="connsiteY41" fmla="*/ 4042610 h 5630778"/>
              <a:gd name="connsiteX42" fmla="*/ 866274 w 6112042"/>
              <a:gd name="connsiteY42" fmla="*/ 4114800 h 5630778"/>
              <a:gd name="connsiteX43" fmla="*/ 770021 w 6112042"/>
              <a:gd name="connsiteY43" fmla="*/ 4283242 h 5630778"/>
              <a:gd name="connsiteX44" fmla="*/ 721895 w 6112042"/>
              <a:gd name="connsiteY44" fmla="*/ 4379494 h 5630778"/>
              <a:gd name="connsiteX45" fmla="*/ 625642 w 6112042"/>
              <a:gd name="connsiteY45" fmla="*/ 4499810 h 5630778"/>
              <a:gd name="connsiteX46" fmla="*/ 529390 w 6112042"/>
              <a:gd name="connsiteY46" fmla="*/ 4644189 h 5630778"/>
              <a:gd name="connsiteX47" fmla="*/ 481263 w 6112042"/>
              <a:gd name="connsiteY47" fmla="*/ 4884821 h 5630778"/>
              <a:gd name="connsiteX48" fmla="*/ 433137 w 6112042"/>
              <a:gd name="connsiteY48" fmla="*/ 4957010 h 5630778"/>
              <a:gd name="connsiteX49" fmla="*/ 385011 w 6112042"/>
              <a:gd name="connsiteY49" fmla="*/ 5293894 h 5630778"/>
              <a:gd name="connsiteX50" fmla="*/ 360948 w 6112042"/>
              <a:gd name="connsiteY50" fmla="*/ 5366084 h 5630778"/>
              <a:gd name="connsiteX51" fmla="*/ 216569 w 6112042"/>
              <a:gd name="connsiteY51" fmla="*/ 5462336 h 5630778"/>
              <a:gd name="connsiteX52" fmla="*/ 168442 w 6112042"/>
              <a:gd name="connsiteY52" fmla="*/ 5510463 h 5630778"/>
              <a:gd name="connsiteX53" fmla="*/ 24063 w 6112042"/>
              <a:gd name="connsiteY53" fmla="*/ 5558589 h 5630778"/>
              <a:gd name="connsiteX54" fmla="*/ 0 w 6112042"/>
              <a:gd name="connsiteY54" fmla="*/ 5630778 h 563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112042" h="5630778">
                <a:moveTo>
                  <a:pt x="6112042" y="0"/>
                </a:moveTo>
                <a:cubicBezTo>
                  <a:pt x="6071937" y="40105"/>
                  <a:pt x="6029075" y="77631"/>
                  <a:pt x="5991727" y="120315"/>
                </a:cubicBezTo>
                <a:cubicBezTo>
                  <a:pt x="5757218" y="388325"/>
                  <a:pt x="6161150" y="-25045"/>
                  <a:pt x="5871411" y="264694"/>
                </a:cubicBezTo>
                <a:cubicBezTo>
                  <a:pt x="5855369" y="296778"/>
                  <a:pt x="5837415" y="327976"/>
                  <a:pt x="5823285" y="360947"/>
                </a:cubicBezTo>
                <a:cubicBezTo>
                  <a:pt x="5793930" y="429442"/>
                  <a:pt x="5808896" y="447525"/>
                  <a:pt x="5751095" y="505326"/>
                </a:cubicBezTo>
                <a:cubicBezTo>
                  <a:pt x="5722736" y="533685"/>
                  <a:pt x="5685292" y="551415"/>
                  <a:pt x="5654842" y="577515"/>
                </a:cubicBezTo>
                <a:cubicBezTo>
                  <a:pt x="5629004" y="599662"/>
                  <a:pt x="5608796" y="627919"/>
                  <a:pt x="5582653" y="649705"/>
                </a:cubicBezTo>
                <a:cubicBezTo>
                  <a:pt x="5531638" y="692218"/>
                  <a:pt x="5473047" y="716539"/>
                  <a:pt x="5414211" y="745957"/>
                </a:cubicBezTo>
                <a:cubicBezTo>
                  <a:pt x="5334180" y="825989"/>
                  <a:pt x="5403226" y="771291"/>
                  <a:pt x="5293895" y="818147"/>
                </a:cubicBezTo>
                <a:cubicBezTo>
                  <a:pt x="5089652" y="905679"/>
                  <a:pt x="5304732" y="834879"/>
                  <a:pt x="5101390" y="890336"/>
                </a:cubicBezTo>
                <a:cubicBezTo>
                  <a:pt x="5045053" y="905701"/>
                  <a:pt x="4988346" y="919997"/>
                  <a:pt x="4932948" y="938463"/>
                </a:cubicBezTo>
                <a:cubicBezTo>
                  <a:pt x="4891970" y="952122"/>
                  <a:pt x="4854305" y="975224"/>
                  <a:pt x="4812632" y="986589"/>
                </a:cubicBezTo>
                <a:cubicBezTo>
                  <a:pt x="4765561" y="999426"/>
                  <a:pt x="4716615" y="1004204"/>
                  <a:pt x="4668253" y="1010652"/>
                </a:cubicBezTo>
                <a:cubicBezTo>
                  <a:pt x="4494606" y="1033805"/>
                  <a:pt x="4339340" y="1044077"/>
                  <a:pt x="4162927" y="1058778"/>
                </a:cubicBezTo>
                <a:cubicBezTo>
                  <a:pt x="4106780" y="1074820"/>
                  <a:pt x="4051327" y="1093530"/>
                  <a:pt x="3994485" y="1106905"/>
                </a:cubicBezTo>
                <a:cubicBezTo>
                  <a:pt x="3914860" y="1125640"/>
                  <a:pt x="3833210" y="1135192"/>
                  <a:pt x="3753853" y="1155031"/>
                </a:cubicBezTo>
                <a:cubicBezTo>
                  <a:pt x="3704638" y="1167335"/>
                  <a:pt x="3658689" y="1190853"/>
                  <a:pt x="3609474" y="1203157"/>
                </a:cubicBezTo>
                <a:lnTo>
                  <a:pt x="3513221" y="1227221"/>
                </a:lnTo>
                <a:cubicBezTo>
                  <a:pt x="3489158" y="1243263"/>
                  <a:pt x="3468211" y="1265464"/>
                  <a:pt x="3441032" y="1275347"/>
                </a:cubicBezTo>
                <a:cubicBezTo>
                  <a:pt x="3259495" y="1341360"/>
                  <a:pt x="3282069" y="1305575"/>
                  <a:pt x="3128211" y="1347536"/>
                </a:cubicBezTo>
                <a:cubicBezTo>
                  <a:pt x="3079269" y="1360884"/>
                  <a:pt x="3033047" y="1383359"/>
                  <a:pt x="2983832" y="1395663"/>
                </a:cubicBezTo>
                <a:cubicBezTo>
                  <a:pt x="2936499" y="1407496"/>
                  <a:pt x="2887456" y="1410998"/>
                  <a:pt x="2839453" y="1419726"/>
                </a:cubicBezTo>
                <a:cubicBezTo>
                  <a:pt x="2799213" y="1427042"/>
                  <a:pt x="2759242" y="1435768"/>
                  <a:pt x="2719137" y="1443789"/>
                </a:cubicBezTo>
                <a:cubicBezTo>
                  <a:pt x="2567879" y="1544628"/>
                  <a:pt x="2733868" y="1438279"/>
                  <a:pt x="2550695" y="1540042"/>
                </a:cubicBezTo>
                <a:cubicBezTo>
                  <a:pt x="2509810" y="1562756"/>
                  <a:pt x="2471264" y="1589517"/>
                  <a:pt x="2430379" y="1612231"/>
                </a:cubicBezTo>
                <a:cubicBezTo>
                  <a:pt x="2359770" y="1651458"/>
                  <a:pt x="2322444" y="1658061"/>
                  <a:pt x="2261937" y="1708484"/>
                </a:cubicBezTo>
                <a:cubicBezTo>
                  <a:pt x="2235794" y="1730270"/>
                  <a:pt x="2217440" y="1760893"/>
                  <a:pt x="2189748" y="1780673"/>
                </a:cubicBezTo>
                <a:cubicBezTo>
                  <a:pt x="2160558" y="1801523"/>
                  <a:pt x="2122685" y="1807950"/>
                  <a:pt x="2093495" y="1828800"/>
                </a:cubicBezTo>
                <a:cubicBezTo>
                  <a:pt x="2065803" y="1848580"/>
                  <a:pt x="2047449" y="1879203"/>
                  <a:pt x="2021306" y="1900989"/>
                </a:cubicBezTo>
                <a:cubicBezTo>
                  <a:pt x="1999089" y="1919503"/>
                  <a:pt x="1971074" y="1930294"/>
                  <a:pt x="1949116" y="1949115"/>
                </a:cubicBezTo>
                <a:cubicBezTo>
                  <a:pt x="1744882" y="2124172"/>
                  <a:pt x="1946407" y="1983006"/>
                  <a:pt x="1780674" y="2093494"/>
                </a:cubicBezTo>
                <a:cubicBezTo>
                  <a:pt x="1677058" y="2248920"/>
                  <a:pt x="1806493" y="2084303"/>
                  <a:pt x="1612232" y="2213810"/>
                </a:cubicBezTo>
                <a:cubicBezTo>
                  <a:pt x="1574478" y="2238979"/>
                  <a:pt x="1545288" y="2275425"/>
                  <a:pt x="1515979" y="2310063"/>
                </a:cubicBezTo>
                <a:cubicBezTo>
                  <a:pt x="1349699" y="2506575"/>
                  <a:pt x="1378950" y="2463805"/>
                  <a:pt x="1299411" y="2622884"/>
                </a:cubicBezTo>
                <a:cubicBezTo>
                  <a:pt x="1291390" y="2662989"/>
                  <a:pt x="1284220" y="2703274"/>
                  <a:pt x="1275348" y="2743200"/>
                </a:cubicBezTo>
                <a:cubicBezTo>
                  <a:pt x="1268174" y="2775484"/>
                  <a:pt x="1257771" y="2807023"/>
                  <a:pt x="1251285" y="2839452"/>
                </a:cubicBezTo>
                <a:cubicBezTo>
                  <a:pt x="1241716" y="2887295"/>
                  <a:pt x="1235242" y="2935705"/>
                  <a:pt x="1227221" y="2983831"/>
                </a:cubicBezTo>
                <a:cubicBezTo>
                  <a:pt x="1219200" y="3136231"/>
                  <a:pt x="1229306" y="3290677"/>
                  <a:pt x="1203158" y="3441031"/>
                </a:cubicBezTo>
                <a:cubicBezTo>
                  <a:pt x="1196286" y="3480543"/>
                  <a:pt x="1142763" y="3498952"/>
                  <a:pt x="1130969" y="3537284"/>
                </a:cubicBezTo>
                <a:cubicBezTo>
                  <a:pt x="1109609" y="3606706"/>
                  <a:pt x="1124522" y="3683387"/>
                  <a:pt x="1106906" y="3753852"/>
                </a:cubicBezTo>
                <a:cubicBezTo>
                  <a:pt x="1095739" y="3798520"/>
                  <a:pt x="1013527" y="3871294"/>
                  <a:pt x="986590" y="3898231"/>
                </a:cubicBezTo>
                <a:cubicBezTo>
                  <a:pt x="929374" y="4069881"/>
                  <a:pt x="1010504" y="3862360"/>
                  <a:pt x="890337" y="4042610"/>
                </a:cubicBezTo>
                <a:cubicBezTo>
                  <a:pt x="876267" y="4063715"/>
                  <a:pt x="876266" y="4091486"/>
                  <a:pt x="866274" y="4114800"/>
                </a:cubicBezTo>
                <a:cubicBezTo>
                  <a:pt x="803947" y="4260231"/>
                  <a:pt x="839068" y="4162411"/>
                  <a:pt x="770021" y="4283242"/>
                </a:cubicBezTo>
                <a:cubicBezTo>
                  <a:pt x="752224" y="4314387"/>
                  <a:pt x="739692" y="4348349"/>
                  <a:pt x="721895" y="4379494"/>
                </a:cubicBezTo>
                <a:cubicBezTo>
                  <a:pt x="627671" y="4544386"/>
                  <a:pt x="720509" y="4373321"/>
                  <a:pt x="625642" y="4499810"/>
                </a:cubicBezTo>
                <a:cubicBezTo>
                  <a:pt x="590938" y="4546082"/>
                  <a:pt x="529390" y="4644189"/>
                  <a:pt x="529390" y="4644189"/>
                </a:cubicBezTo>
                <a:cubicBezTo>
                  <a:pt x="520521" y="4706271"/>
                  <a:pt x="514864" y="4817620"/>
                  <a:pt x="481263" y="4884821"/>
                </a:cubicBezTo>
                <a:cubicBezTo>
                  <a:pt x="468329" y="4910688"/>
                  <a:pt x="449179" y="4932947"/>
                  <a:pt x="433137" y="4957010"/>
                </a:cubicBezTo>
                <a:cubicBezTo>
                  <a:pt x="417095" y="5069305"/>
                  <a:pt x="404724" y="5182185"/>
                  <a:pt x="385011" y="5293894"/>
                </a:cubicBezTo>
                <a:cubicBezTo>
                  <a:pt x="380603" y="5318873"/>
                  <a:pt x="373998" y="5344334"/>
                  <a:pt x="360948" y="5366084"/>
                </a:cubicBezTo>
                <a:cubicBezTo>
                  <a:pt x="324167" y="5427386"/>
                  <a:pt x="275069" y="5423336"/>
                  <a:pt x="216569" y="5462336"/>
                </a:cubicBezTo>
                <a:cubicBezTo>
                  <a:pt x="197692" y="5474921"/>
                  <a:pt x="188734" y="5500317"/>
                  <a:pt x="168442" y="5510463"/>
                </a:cubicBezTo>
                <a:cubicBezTo>
                  <a:pt x="123068" y="5533150"/>
                  <a:pt x="24063" y="5558589"/>
                  <a:pt x="24063" y="5558589"/>
                </a:cubicBezTo>
                <a:lnTo>
                  <a:pt x="0" y="563077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ree"/>
          <p:cNvSpPr>
            <a:spLocks noEditPoints="1" noChangeArrowheads="1"/>
          </p:cNvSpPr>
          <p:nvPr/>
        </p:nvSpPr>
        <p:spPr bwMode="auto">
          <a:xfrm>
            <a:off x="-396552" y="-470488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ree"/>
          <p:cNvSpPr>
            <a:spLocks noEditPoints="1" noChangeArrowheads="1"/>
          </p:cNvSpPr>
          <p:nvPr/>
        </p:nvSpPr>
        <p:spPr bwMode="auto">
          <a:xfrm>
            <a:off x="251520" y="-452286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ree"/>
          <p:cNvSpPr>
            <a:spLocks noEditPoints="1" noChangeArrowheads="1"/>
          </p:cNvSpPr>
          <p:nvPr/>
        </p:nvSpPr>
        <p:spPr bwMode="auto">
          <a:xfrm>
            <a:off x="932436" y="-318088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ree"/>
          <p:cNvSpPr>
            <a:spLocks noEditPoints="1" noChangeArrowheads="1"/>
          </p:cNvSpPr>
          <p:nvPr/>
        </p:nvSpPr>
        <p:spPr bwMode="auto">
          <a:xfrm>
            <a:off x="-396552" y="135717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ree"/>
          <p:cNvSpPr>
            <a:spLocks noEditPoints="1" noChangeArrowheads="1"/>
          </p:cNvSpPr>
          <p:nvPr/>
        </p:nvSpPr>
        <p:spPr bwMode="auto">
          <a:xfrm>
            <a:off x="326706" y="452589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ree"/>
          <p:cNvSpPr>
            <a:spLocks noEditPoints="1" noChangeArrowheads="1"/>
          </p:cNvSpPr>
          <p:nvPr/>
        </p:nvSpPr>
        <p:spPr bwMode="auto">
          <a:xfrm>
            <a:off x="1946609" y="-717913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ree"/>
          <p:cNvSpPr>
            <a:spLocks noEditPoints="1" noChangeArrowheads="1"/>
          </p:cNvSpPr>
          <p:nvPr/>
        </p:nvSpPr>
        <p:spPr bwMode="auto">
          <a:xfrm>
            <a:off x="7468721" y="3068960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ree"/>
          <p:cNvSpPr>
            <a:spLocks noEditPoints="1" noChangeArrowheads="1"/>
          </p:cNvSpPr>
          <p:nvPr/>
        </p:nvSpPr>
        <p:spPr bwMode="auto">
          <a:xfrm>
            <a:off x="6523387" y="3491458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Tree"/>
          <p:cNvSpPr>
            <a:spLocks noEditPoints="1" noChangeArrowheads="1"/>
          </p:cNvSpPr>
          <p:nvPr/>
        </p:nvSpPr>
        <p:spPr bwMode="auto">
          <a:xfrm>
            <a:off x="7428262" y="4396333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ree"/>
          <p:cNvSpPr>
            <a:spLocks noEditPoints="1" noChangeArrowheads="1"/>
          </p:cNvSpPr>
          <p:nvPr/>
        </p:nvSpPr>
        <p:spPr bwMode="auto">
          <a:xfrm>
            <a:off x="5811371" y="3960896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Tree"/>
          <p:cNvSpPr>
            <a:spLocks noEditPoints="1" noChangeArrowheads="1"/>
          </p:cNvSpPr>
          <p:nvPr/>
        </p:nvSpPr>
        <p:spPr bwMode="auto">
          <a:xfrm>
            <a:off x="6493074" y="4732827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ree"/>
          <p:cNvSpPr>
            <a:spLocks noEditPoints="1" noChangeArrowheads="1"/>
          </p:cNvSpPr>
          <p:nvPr/>
        </p:nvSpPr>
        <p:spPr bwMode="auto">
          <a:xfrm>
            <a:off x="4955657" y="4878710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22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1111E-6 C -0.01615 -0.00694 -0.02014 0.0044 -0.0342 0.01065 C -0.04531 0.02547 -0.05625 0.03982 -0.0658 0.05625 C -0.07483 0.07176 -0.08177 0.09121 -0.09219 0.10556 C -0.10139 0.1176 -0.11458 0.12477 -0.12378 0.13704 C -0.13073 0.1463 -0.13229 0.15926 -0.13958 0.16852 C -0.1434 0.1838 -0.1467 0.20371 -0.15278 0.2176 C -0.15503 0.22269 -0.15764 0.22732 -0.16059 0.23172 C -0.16476 0.23797 -0.17378 0.24931 -0.17378 0.24931 C -0.17865 0.26898 -0.18437 0.26158 -0.19479 0.27385 C -0.19948 0.2794 -0.20278 0.28681 -0.20799 0.29144 C -0.22674 0.30787 -0.24375 0.32061 -0.2658 0.32639 C -0.28056 0.34537 -0.30017 0.34885 -0.3184 0.35811 C -0.34375 0.37107 -0.31458 0.36042 -0.33958 0.36852 C -0.35069 0.37848 -0.36337 0.38542 -0.37639 0.38959 C -0.37899 0.39306 -0.3809 0.39792 -0.3842 0.4 C -0.3908 0.40394 -0.40538 0.40718 -0.40538 0.40718 C -0.40799 0.40926 -0.41042 0.4125 -0.41319 0.41412 C -0.41823 0.41713 -0.42899 0.42107 -0.42899 0.42107 C -0.44653 0.44445 -0.4717 0.45324 -0.48698 0.48079 C -0.48837 0.48334 -0.49826 0.5007 -0.5 0.50533 C -0.50121 0.50857 -0.50139 0.51273 -0.50278 0.51598 C -0.51059 0.53403 -0.52031 0.55093 -0.52899 0.56852 C -0.5316 0.57894 -0.53542 0.58912 -0.53698 0.6 C -0.53785 0.60579 -0.53785 0.61204 -0.53958 0.6176 C -0.54062 0.62061 -0.54306 0.62246 -0.54479 0.62477 C -0.55017 0.65301 -0.55347 0.68611 -0.56319 0.71227 C -0.56528 0.72848 -0.56476 0.7426 -0.57378 0.7544 C -0.57743 0.77431 -0.57795 0.80278 -0.58958 0.8176 C -0.59618 0.85371 -0.60573 0.88496 -0.62135 0.91598 C -0.62292 0.91945 -0.62396 0.92385 -0.62639 0.92639 C -0.63073 0.93102 -0.63576 0.93496 -0.63958 0.94051 C -0.64375 0.94676 -0.64653 0.95463 -0.65 0.96158 C -0.65729 0.97616 -0.67847 0.99051 -0.69219 0.99653 C -0.70903 1.01343 -0.72865 1.01945 -0.7474 1.03172 C -0.75017 1.03357 -0.75243 1.03727 -0.75556 1.03866 C -0.76215 1.0419 -0.77639 1.04584 -0.77639 1.04584 C -0.79653 1.06343 -0.81823 1.07686 -0.83958 1.09144 C -0.86198 1.13681 -0.84132 1.09514 -0.85521 1.12292 C -0.85694 1.12639 -0.86059 1.13334 -0.86059 1.13334 C -0.86701 1.15903 -0.86441 1.14723 -0.86823 1.16852 C -0.87153 1.2125 -0.86267 1.29329 -0.87899 1.31598 C -0.88264 1.33033 -0.88698 1.34398 -0.8974 1.35093 L -0.93264 1.4 " pathEditMode="relative" ptsTypes="ffffffffffffffffffffffffffffffffffffffffff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5.55556E-6 C -0.01198 0.01064 -0.00556 0.00393 -0.0184 0.02106 C -0.02535 0.03032 -0.04479 0.03494 -0.05521 0.03865 C -0.06615 0.04814 -0.07847 0.05346 -0.08941 0.06319 C -0.10087 0.07314 -0.10382 0.09282 -0.11319 0.10532 C -0.11701 0.12545 -0.11806 0.13795 -0.12639 0.15439 C -0.12917 0.17383 -0.13403 0.19652 -0.14479 0.21018 C -0.14931 0.22893 -0.14549 0.21828 -0.16059 0.23865 C -0.17083 0.25231 -0.175 0.25832 -0.18941 0.26319 C -0.19444 0.26967 -0.20417 0.27661 -0.21059 0.28055 C -0.21562 0.28356 -0.22639 0.28772 -0.22639 0.28772 C -0.22812 0.29119 -0.22882 0.29629 -0.2316 0.29814 C -0.23802 0.30231 -0.2526 0.30532 -0.2526 0.30532 C -0.27222 0.32221 -0.26215 0.31758 -0.2816 0.32268 C -0.2842 0.32499 -0.28646 0.32846 -0.28941 0.32985 C -0.29618 0.33286 -0.31059 0.3368 -0.31059 0.3368 C -0.3191 0.34444 -0.32795 0.34721 -0.33681 0.35439 C -0.35903 0.37221 -0.34479 0.36434 -0.36059 0.37198 C -0.36406 0.37522 -0.36719 0.37939 -0.37101 0.38217 C -0.37344 0.38425 -0.37656 0.38402 -0.37899 0.38587 C -0.39566 0.39907 -0.37049 0.38703 -0.39219 0.39999 C -0.40573 0.40786 -0.42274 0.41087 -0.4342 0.42453 C -0.43889 0.42985 -0.44219 0.43749 -0.4474 0.44212 C -0.45 0.44444 -0.45278 0.44629 -0.45521 0.44907 C -0.45903 0.45323 -0.4658 0.46319 -0.4658 0.46319 C -0.46927 0.47731 -0.475 0.48309 -0.4842 0.49119 C -0.49531 0.51342 -0.50955 0.53263 -0.52639 0.54721 C -0.53559 0.56619 -0.52934 0.55485 -0.5474 0.57893 C -0.55191 0.58494 -0.55486 0.59675 -0.55781 0.60346 C -0.56285 0.61504 -0.56806 0.62731 -0.57361 0.63865 C -0.57639 0.65254 -0.57934 0.66388 -0.5842 0.67684 C -0.58872 0.70207 -0.59531 0.72592 -0.6 0.75069 C -0.60139 0.75786 -0.60521 0.77175 -0.60521 0.77175 C -0.60694 0.7942 -0.60799 0.81643 -0.61059 0.83842 C -0.61406 0.86782 -0.62517 0.88541 -0.63681 0.90856 C -0.64184 0.91874 -0.64601 0.93147 -0.6526 0.94004 C -0.67014 0.96319 -0.6526 0.93309 -0.6658 0.95439 C -0.66858 0.95879 -0.67049 0.96411 -0.67361 0.96828 C -0.68073 0.97754 -0.68403 0.97453 -0.69219 0.9824 C -0.70955 0.99883 -0.71962 1.01573 -0.73941 1.02453 C -0.74913 1.04328 -0.73941 1.028 -0.75521 1.04212 C -0.76528 1.05115 -0.75538 1.04814 -0.7684 1.05601 C -0.79184 1.07013 -0.77639 1.05624 -0.79479 1.07013 C -0.8033 1.07661 -0.80642 1.08356 -0.8158 1.08772 C -0.82639 1.09698 -0.825 1.10346 -0.83681 1.10879 C -0.86215 1.14119 -0.82014 1.08911 -0.85 1.1192 C -0.85903 1.12823 -0.86649 1.14305 -0.87639 1.15092 C -0.9033 1.17244 -0.93316 1.18263 -0.96319 1.19305 C -0.9658 1.19536 -0.97101 1.19999 -0.97101 1.19999 " pathEditMode="relative" ptsTypes="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13 0.03797 C 0.09445 0.04491 0.08611 0.05301 0.07691 0.05903 C 0.07188 0.06227 0.06597 0.06273 0.06111 0.06598 C 0.04063 0.07986 0.01719 0.08797 -0.00469 0.09769 C -0.01892 0.10394 -0.03298 0.10741 -0.04687 0.11528 C -0.06076 0.12292 -0.07535 0.13102 -0.08889 0.13982 C -0.10052 0.14746 -0.10434 0.15648 -0.11788 0.16088 C -0.12569 0.17662 -0.12118 0.16875 -0.13368 0.18542 C -0.13628 0.18866 -0.14166 0.19584 -0.14166 0.19607 C -0.1434 0.20047 -0.14548 0.20486 -0.14687 0.20973 C -0.14809 0.21459 -0.14809 0.21945 -0.14948 0.22385 C -0.15503 0.24121 -0.16423 0.25556 -0.17309 0.26968 C -0.17517 0.27292 -0.17621 0.27709 -0.17847 0.2801 C -0.18073 0.28311 -0.18385 0.28426 -0.18628 0.28704 C -0.19705 0.29977 -0.20191 0.31273 -0.21528 0.31875 C -0.22396 0.33611 -0.21788 0.32662 -0.23628 0.34283 C -0.24861 0.3544 -0.25868 0.36829 -0.27309 0.37477 C -0.28177 0.38611 -0.29323 0.3882 -0.30469 0.39236 C -0.3158 0.40209 -0.32708 0.4 -0.33889 0.40648 C -0.37673 0.42709 -0.34635 0.41528 -0.37048 0.42385 C -0.38316 0.44005 -0.36753 0.42246 -0.38368 0.43449 C -0.3875 0.43681 -0.39028 0.44236 -0.39427 0.44491 C -0.41302 0.45741 -0.40503 0.44769 -0.42048 0.45533 C -0.42413 0.45741 -0.42743 0.46042 -0.43107 0.4625 C -0.43368 0.46389 -0.43628 0.46482 -0.43889 0.46598 C -0.44653 0.47593 -0.45243 0.47593 -0.46267 0.4801 C -0.46805 0.48218 -0.47847 0.48704 -0.47847 0.48727 C -0.49705 0.50417 -0.52934 0.51436 -0.55208 0.51875 C -0.57916 0.53056 -0.53976 0.51227 -0.56788 0.52917 C -0.57291 0.53218 -0.57899 0.53218 -0.58368 0.53635 C -0.59531 0.54653 -0.60781 0.55348 -0.62048 0.56088 C -0.63351 0.56829 -0.64722 0.56991 -0.66007 0.57824 C -0.67048 0.5926 -0.65903 0.5794 -0.67587 0.58889 C -0.67882 0.59051 -0.6809 0.59398 -0.68368 0.59584 C -0.68611 0.59723 -0.68906 0.59815 -0.69166 0.59931 C -0.69878 0.60903 -0.70555 0.61598 -0.71528 0.62014 C -0.72656 0.63611 -0.71337 0.61991 -0.72847 0.63079 C -0.73403 0.63496 -0.73906 0.64028 -0.74427 0.64491 C -0.74653 0.64699 -0.74965 0.64699 -0.75208 0.64838 C -0.76059 0.6544 -0.77118 0.66135 -0.77847 0.66968 C -0.78212 0.67385 -0.78507 0.6794 -0.78889 0.68357 C -0.79375 0.68889 -0.80087 0.69098 -0.80469 0.69769 C -0.81788 0.72084 -0.83437 0.73982 -0.84948 0.76088 C -0.85173 0.76389 -0.85503 0.76505 -0.85746 0.76783 C -0.86215 0.77315 -0.86614 0.77963 -0.87048 0.78519 C -0.875 0.79144 -0.88107 0.79468 -0.88628 0.79931 C -0.88941 0.80209 -0.89114 0.80695 -0.89427 0.80996 C -0.9 0.81528 -0.90677 0.81875 -0.91267 0.82408 C -0.92448 0.84769 -0.91041 0.82408 -0.92587 0.83797 C -0.92899 0.84051 -0.93073 0.84584 -0.93368 0.84861 C -0.94826 0.86227 -0.96771 0.87292 -0.98368 0.88357 C -0.98663 0.88542 -0.98889 0.88866 -0.99166 0.89074 C -1.00017 0.89699 -1.01788 0.90811 -1.01788 0.90834 C -1.02951 0.92431 -1.01476 0.90602 -1.03368 0.91875 C -1.0467 0.92709 -1.05642 0.94051 -1.07048 0.94653 C -1.0776 0.95602 -1.08541 0.95764 -1.09427 0.96436 C -1.10087 0.96922 -1.10607 0.97709 -1.11267 0.98195 C -1.12361 0.99005 -1.13559 0.99537 -1.14687 1.00301 C -1.15538 1.0088 -1.15868 1.01621 -1.16788 1.02037 C -1.17448 1.0294 -1.18767 1.0375 -1.19687 1.04144 C -1.20243 1.04908 -1.20798 1.05417 -1.21528 1.05903 L -1.22396 1.08727 " pathEditMode="relative" rAng="0" ptsTypes="ffffffffffffffffffffffffffffffffffffffffffffffffffffffffffffAA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354" y="5245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53" y="885710"/>
            <a:ext cx="3203849" cy="323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1244">
            <a:off x="9054243" y="1351085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5815">
            <a:off x="9662222" y="2195776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223" y="3512421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0" y="1484784"/>
            <a:ext cx="9396536" cy="4954463"/>
          </a:xfrm>
          <a:custGeom>
            <a:avLst/>
            <a:gdLst>
              <a:gd name="connsiteX0" fmla="*/ 6112042 w 6112042"/>
              <a:gd name="connsiteY0" fmla="*/ 0 h 5630778"/>
              <a:gd name="connsiteX1" fmla="*/ 5991727 w 6112042"/>
              <a:gd name="connsiteY1" fmla="*/ 120315 h 5630778"/>
              <a:gd name="connsiteX2" fmla="*/ 5871411 w 6112042"/>
              <a:gd name="connsiteY2" fmla="*/ 264694 h 5630778"/>
              <a:gd name="connsiteX3" fmla="*/ 5823285 w 6112042"/>
              <a:gd name="connsiteY3" fmla="*/ 360947 h 5630778"/>
              <a:gd name="connsiteX4" fmla="*/ 5751095 w 6112042"/>
              <a:gd name="connsiteY4" fmla="*/ 505326 h 5630778"/>
              <a:gd name="connsiteX5" fmla="*/ 5654842 w 6112042"/>
              <a:gd name="connsiteY5" fmla="*/ 577515 h 5630778"/>
              <a:gd name="connsiteX6" fmla="*/ 5582653 w 6112042"/>
              <a:gd name="connsiteY6" fmla="*/ 649705 h 5630778"/>
              <a:gd name="connsiteX7" fmla="*/ 5414211 w 6112042"/>
              <a:gd name="connsiteY7" fmla="*/ 745957 h 5630778"/>
              <a:gd name="connsiteX8" fmla="*/ 5293895 w 6112042"/>
              <a:gd name="connsiteY8" fmla="*/ 818147 h 5630778"/>
              <a:gd name="connsiteX9" fmla="*/ 5101390 w 6112042"/>
              <a:gd name="connsiteY9" fmla="*/ 890336 h 5630778"/>
              <a:gd name="connsiteX10" fmla="*/ 4932948 w 6112042"/>
              <a:gd name="connsiteY10" fmla="*/ 938463 h 5630778"/>
              <a:gd name="connsiteX11" fmla="*/ 4812632 w 6112042"/>
              <a:gd name="connsiteY11" fmla="*/ 986589 h 5630778"/>
              <a:gd name="connsiteX12" fmla="*/ 4668253 w 6112042"/>
              <a:gd name="connsiteY12" fmla="*/ 1010652 h 5630778"/>
              <a:gd name="connsiteX13" fmla="*/ 4162927 w 6112042"/>
              <a:gd name="connsiteY13" fmla="*/ 1058778 h 5630778"/>
              <a:gd name="connsiteX14" fmla="*/ 3994485 w 6112042"/>
              <a:gd name="connsiteY14" fmla="*/ 1106905 h 5630778"/>
              <a:gd name="connsiteX15" fmla="*/ 3753853 w 6112042"/>
              <a:gd name="connsiteY15" fmla="*/ 1155031 h 5630778"/>
              <a:gd name="connsiteX16" fmla="*/ 3609474 w 6112042"/>
              <a:gd name="connsiteY16" fmla="*/ 1203157 h 5630778"/>
              <a:gd name="connsiteX17" fmla="*/ 3513221 w 6112042"/>
              <a:gd name="connsiteY17" fmla="*/ 1227221 h 5630778"/>
              <a:gd name="connsiteX18" fmla="*/ 3441032 w 6112042"/>
              <a:gd name="connsiteY18" fmla="*/ 1275347 h 5630778"/>
              <a:gd name="connsiteX19" fmla="*/ 3128211 w 6112042"/>
              <a:gd name="connsiteY19" fmla="*/ 1347536 h 5630778"/>
              <a:gd name="connsiteX20" fmla="*/ 2983832 w 6112042"/>
              <a:gd name="connsiteY20" fmla="*/ 1395663 h 5630778"/>
              <a:gd name="connsiteX21" fmla="*/ 2839453 w 6112042"/>
              <a:gd name="connsiteY21" fmla="*/ 1419726 h 5630778"/>
              <a:gd name="connsiteX22" fmla="*/ 2719137 w 6112042"/>
              <a:gd name="connsiteY22" fmla="*/ 1443789 h 5630778"/>
              <a:gd name="connsiteX23" fmla="*/ 2550695 w 6112042"/>
              <a:gd name="connsiteY23" fmla="*/ 1540042 h 5630778"/>
              <a:gd name="connsiteX24" fmla="*/ 2430379 w 6112042"/>
              <a:gd name="connsiteY24" fmla="*/ 1612231 h 5630778"/>
              <a:gd name="connsiteX25" fmla="*/ 2261937 w 6112042"/>
              <a:gd name="connsiteY25" fmla="*/ 1708484 h 5630778"/>
              <a:gd name="connsiteX26" fmla="*/ 2189748 w 6112042"/>
              <a:gd name="connsiteY26" fmla="*/ 1780673 h 5630778"/>
              <a:gd name="connsiteX27" fmla="*/ 2093495 w 6112042"/>
              <a:gd name="connsiteY27" fmla="*/ 1828800 h 5630778"/>
              <a:gd name="connsiteX28" fmla="*/ 2021306 w 6112042"/>
              <a:gd name="connsiteY28" fmla="*/ 1900989 h 5630778"/>
              <a:gd name="connsiteX29" fmla="*/ 1949116 w 6112042"/>
              <a:gd name="connsiteY29" fmla="*/ 1949115 h 5630778"/>
              <a:gd name="connsiteX30" fmla="*/ 1780674 w 6112042"/>
              <a:gd name="connsiteY30" fmla="*/ 2093494 h 5630778"/>
              <a:gd name="connsiteX31" fmla="*/ 1612232 w 6112042"/>
              <a:gd name="connsiteY31" fmla="*/ 2213810 h 5630778"/>
              <a:gd name="connsiteX32" fmla="*/ 1515979 w 6112042"/>
              <a:gd name="connsiteY32" fmla="*/ 2310063 h 5630778"/>
              <a:gd name="connsiteX33" fmla="*/ 1299411 w 6112042"/>
              <a:gd name="connsiteY33" fmla="*/ 2622884 h 5630778"/>
              <a:gd name="connsiteX34" fmla="*/ 1275348 w 6112042"/>
              <a:gd name="connsiteY34" fmla="*/ 2743200 h 5630778"/>
              <a:gd name="connsiteX35" fmla="*/ 1251285 w 6112042"/>
              <a:gd name="connsiteY35" fmla="*/ 2839452 h 5630778"/>
              <a:gd name="connsiteX36" fmla="*/ 1227221 w 6112042"/>
              <a:gd name="connsiteY36" fmla="*/ 2983831 h 5630778"/>
              <a:gd name="connsiteX37" fmla="*/ 1203158 w 6112042"/>
              <a:gd name="connsiteY37" fmla="*/ 3441031 h 5630778"/>
              <a:gd name="connsiteX38" fmla="*/ 1130969 w 6112042"/>
              <a:gd name="connsiteY38" fmla="*/ 3537284 h 5630778"/>
              <a:gd name="connsiteX39" fmla="*/ 1106906 w 6112042"/>
              <a:gd name="connsiteY39" fmla="*/ 3753852 h 5630778"/>
              <a:gd name="connsiteX40" fmla="*/ 986590 w 6112042"/>
              <a:gd name="connsiteY40" fmla="*/ 3898231 h 5630778"/>
              <a:gd name="connsiteX41" fmla="*/ 890337 w 6112042"/>
              <a:gd name="connsiteY41" fmla="*/ 4042610 h 5630778"/>
              <a:gd name="connsiteX42" fmla="*/ 866274 w 6112042"/>
              <a:gd name="connsiteY42" fmla="*/ 4114800 h 5630778"/>
              <a:gd name="connsiteX43" fmla="*/ 770021 w 6112042"/>
              <a:gd name="connsiteY43" fmla="*/ 4283242 h 5630778"/>
              <a:gd name="connsiteX44" fmla="*/ 721895 w 6112042"/>
              <a:gd name="connsiteY44" fmla="*/ 4379494 h 5630778"/>
              <a:gd name="connsiteX45" fmla="*/ 625642 w 6112042"/>
              <a:gd name="connsiteY45" fmla="*/ 4499810 h 5630778"/>
              <a:gd name="connsiteX46" fmla="*/ 529390 w 6112042"/>
              <a:gd name="connsiteY46" fmla="*/ 4644189 h 5630778"/>
              <a:gd name="connsiteX47" fmla="*/ 481263 w 6112042"/>
              <a:gd name="connsiteY47" fmla="*/ 4884821 h 5630778"/>
              <a:gd name="connsiteX48" fmla="*/ 433137 w 6112042"/>
              <a:gd name="connsiteY48" fmla="*/ 4957010 h 5630778"/>
              <a:gd name="connsiteX49" fmla="*/ 385011 w 6112042"/>
              <a:gd name="connsiteY49" fmla="*/ 5293894 h 5630778"/>
              <a:gd name="connsiteX50" fmla="*/ 360948 w 6112042"/>
              <a:gd name="connsiteY50" fmla="*/ 5366084 h 5630778"/>
              <a:gd name="connsiteX51" fmla="*/ 216569 w 6112042"/>
              <a:gd name="connsiteY51" fmla="*/ 5462336 h 5630778"/>
              <a:gd name="connsiteX52" fmla="*/ 168442 w 6112042"/>
              <a:gd name="connsiteY52" fmla="*/ 5510463 h 5630778"/>
              <a:gd name="connsiteX53" fmla="*/ 24063 w 6112042"/>
              <a:gd name="connsiteY53" fmla="*/ 5558589 h 5630778"/>
              <a:gd name="connsiteX54" fmla="*/ 0 w 6112042"/>
              <a:gd name="connsiteY54" fmla="*/ 5630778 h 563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112042" h="5630778">
                <a:moveTo>
                  <a:pt x="6112042" y="0"/>
                </a:moveTo>
                <a:cubicBezTo>
                  <a:pt x="6071937" y="40105"/>
                  <a:pt x="6029075" y="77631"/>
                  <a:pt x="5991727" y="120315"/>
                </a:cubicBezTo>
                <a:cubicBezTo>
                  <a:pt x="5757218" y="388325"/>
                  <a:pt x="6161150" y="-25045"/>
                  <a:pt x="5871411" y="264694"/>
                </a:cubicBezTo>
                <a:cubicBezTo>
                  <a:pt x="5855369" y="296778"/>
                  <a:pt x="5837415" y="327976"/>
                  <a:pt x="5823285" y="360947"/>
                </a:cubicBezTo>
                <a:cubicBezTo>
                  <a:pt x="5793930" y="429442"/>
                  <a:pt x="5808896" y="447525"/>
                  <a:pt x="5751095" y="505326"/>
                </a:cubicBezTo>
                <a:cubicBezTo>
                  <a:pt x="5722736" y="533685"/>
                  <a:pt x="5685292" y="551415"/>
                  <a:pt x="5654842" y="577515"/>
                </a:cubicBezTo>
                <a:cubicBezTo>
                  <a:pt x="5629004" y="599662"/>
                  <a:pt x="5608796" y="627919"/>
                  <a:pt x="5582653" y="649705"/>
                </a:cubicBezTo>
                <a:cubicBezTo>
                  <a:pt x="5531638" y="692218"/>
                  <a:pt x="5473047" y="716539"/>
                  <a:pt x="5414211" y="745957"/>
                </a:cubicBezTo>
                <a:cubicBezTo>
                  <a:pt x="5334180" y="825989"/>
                  <a:pt x="5403226" y="771291"/>
                  <a:pt x="5293895" y="818147"/>
                </a:cubicBezTo>
                <a:cubicBezTo>
                  <a:pt x="5089652" y="905679"/>
                  <a:pt x="5304732" y="834879"/>
                  <a:pt x="5101390" y="890336"/>
                </a:cubicBezTo>
                <a:cubicBezTo>
                  <a:pt x="5045053" y="905701"/>
                  <a:pt x="4988346" y="919997"/>
                  <a:pt x="4932948" y="938463"/>
                </a:cubicBezTo>
                <a:cubicBezTo>
                  <a:pt x="4891970" y="952122"/>
                  <a:pt x="4854305" y="975224"/>
                  <a:pt x="4812632" y="986589"/>
                </a:cubicBezTo>
                <a:cubicBezTo>
                  <a:pt x="4765561" y="999426"/>
                  <a:pt x="4716615" y="1004204"/>
                  <a:pt x="4668253" y="1010652"/>
                </a:cubicBezTo>
                <a:cubicBezTo>
                  <a:pt x="4494606" y="1033805"/>
                  <a:pt x="4339340" y="1044077"/>
                  <a:pt x="4162927" y="1058778"/>
                </a:cubicBezTo>
                <a:cubicBezTo>
                  <a:pt x="4106780" y="1074820"/>
                  <a:pt x="4051327" y="1093530"/>
                  <a:pt x="3994485" y="1106905"/>
                </a:cubicBezTo>
                <a:cubicBezTo>
                  <a:pt x="3914860" y="1125640"/>
                  <a:pt x="3833210" y="1135192"/>
                  <a:pt x="3753853" y="1155031"/>
                </a:cubicBezTo>
                <a:cubicBezTo>
                  <a:pt x="3704638" y="1167335"/>
                  <a:pt x="3658689" y="1190853"/>
                  <a:pt x="3609474" y="1203157"/>
                </a:cubicBezTo>
                <a:lnTo>
                  <a:pt x="3513221" y="1227221"/>
                </a:lnTo>
                <a:cubicBezTo>
                  <a:pt x="3489158" y="1243263"/>
                  <a:pt x="3468211" y="1265464"/>
                  <a:pt x="3441032" y="1275347"/>
                </a:cubicBezTo>
                <a:cubicBezTo>
                  <a:pt x="3259495" y="1341360"/>
                  <a:pt x="3282069" y="1305575"/>
                  <a:pt x="3128211" y="1347536"/>
                </a:cubicBezTo>
                <a:cubicBezTo>
                  <a:pt x="3079269" y="1360884"/>
                  <a:pt x="3033047" y="1383359"/>
                  <a:pt x="2983832" y="1395663"/>
                </a:cubicBezTo>
                <a:cubicBezTo>
                  <a:pt x="2936499" y="1407496"/>
                  <a:pt x="2887456" y="1410998"/>
                  <a:pt x="2839453" y="1419726"/>
                </a:cubicBezTo>
                <a:cubicBezTo>
                  <a:pt x="2799213" y="1427042"/>
                  <a:pt x="2759242" y="1435768"/>
                  <a:pt x="2719137" y="1443789"/>
                </a:cubicBezTo>
                <a:cubicBezTo>
                  <a:pt x="2567879" y="1544628"/>
                  <a:pt x="2733868" y="1438279"/>
                  <a:pt x="2550695" y="1540042"/>
                </a:cubicBezTo>
                <a:cubicBezTo>
                  <a:pt x="2509810" y="1562756"/>
                  <a:pt x="2471264" y="1589517"/>
                  <a:pt x="2430379" y="1612231"/>
                </a:cubicBezTo>
                <a:cubicBezTo>
                  <a:pt x="2359770" y="1651458"/>
                  <a:pt x="2322444" y="1658061"/>
                  <a:pt x="2261937" y="1708484"/>
                </a:cubicBezTo>
                <a:cubicBezTo>
                  <a:pt x="2235794" y="1730270"/>
                  <a:pt x="2217440" y="1760893"/>
                  <a:pt x="2189748" y="1780673"/>
                </a:cubicBezTo>
                <a:cubicBezTo>
                  <a:pt x="2160558" y="1801523"/>
                  <a:pt x="2122685" y="1807950"/>
                  <a:pt x="2093495" y="1828800"/>
                </a:cubicBezTo>
                <a:cubicBezTo>
                  <a:pt x="2065803" y="1848580"/>
                  <a:pt x="2047449" y="1879203"/>
                  <a:pt x="2021306" y="1900989"/>
                </a:cubicBezTo>
                <a:cubicBezTo>
                  <a:pt x="1999089" y="1919503"/>
                  <a:pt x="1971074" y="1930294"/>
                  <a:pt x="1949116" y="1949115"/>
                </a:cubicBezTo>
                <a:cubicBezTo>
                  <a:pt x="1744882" y="2124172"/>
                  <a:pt x="1946407" y="1983006"/>
                  <a:pt x="1780674" y="2093494"/>
                </a:cubicBezTo>
                <a:cubicBezTo>
                  <a:pt x="1677058" y="2248920"/>
                  <a:pt x="1806493" y="2084303"/>
                  <a:pt x="1612232" y="2213810"/>
                </a:cubicBezTo>
                <a:cubicBezTo>
                  <a:pt x="1574478" y="2238979"/>
                  <a:pt x="1545288" y="2275425"/>
                  <a:pt x="1515979" y="2310063"/>
                </a:cubicBezTo>
                <a:cubicBezTo>
                  <a:pt x="1349699" y="2506575"/>
                  <a:pt x="1378950" y="2463805"/>
                  <a:pt x="1299411" y="2622884"/>
                </a:cubicBezTo>
                <a:cubicBezTo>
                  <a:pt x="1291390" y="2662989"/>
                  <a:pt x="1284220" y="2703274"/>
                  <a:pt x="1275348" y="2743200"/>
                </a:cubicBezTo>
                <a:cubicBezTo>
                  <a:pt x="1268174" y="2775484"/>
                  <a:pt x="1257771" y="2807023"/>
                  <a:pt x="1251285" y="2839452"/>
                </a:cubicBezTo>
                <a:cubicBezTo>
                  <a:pt x="1241716" y="2887295"/>
                  <a:pt x="1235242" y="2935705"/>
                  <a:pt x="1227221" y="2983831"/>
                </a:cubicBezTo>
                <a:cubicBezTo>
                  <a:pt x="1219200" y="3136231"/>
                  <a:pt x="1229306" y="3290677"/>
                  <a:pt x="1203158" y="3441031"/>
                </a:cubicBezTo>
                <a:cubicBezTo>
                  <a:pt x="1196286" y="3480543"/>
                  <a:pt x="1142763" y="3498952"/>
                  <a:pt x="1130969" y="3537284"/>
                </a:cubicBezTo>
                <a:cubicBezTo>
                  <a:pt x="1109609" y="3606706"/>
                  <a:pt x="1124522" y="3683387"/>
                  <a:pt x="1106906" y="3753852"/>
                </a:cubicBezTo>
                <a:cubicBezTo>
                  <a:pt x="1095739" y="3798520"/>
                  <a:pt x="1013527" y="3871294"/>
                  <a:pt x="986590" y="3898231"/>
                </a:cubicBezTo>
                <a:cubicBezTo>
                  <a:pt x="929374" y="4069881"/>
                  <a:pt x="1010504" y="3862360"/>
                  <a:pt x="890337" y="4042610"/>
                </a:cubicBezTo>
                <a:cubicBezTo>
                  <a:pt x="876267" y="4063715"/>
                  <a:pt x="876266" y="4091486"/>
                  <a:pt x="866274" y="4114800"/>
                </a:cubicBezTo>
                <a:cubicBezTo>
                  <a:pt x="803947" y="4260231"/>
                  <a:pt x="839068" y="4162411"/>
                  <a:pt x="770021" y="4283242"/>
                </a:cubicBezTo>
                <a:cubicBezTo>
                  <a:pt x="752224" y="4314387"/>
                  <a:pt x="739692" y="4348349"/>
                  <a:pt x="721895" y="4379494"/>
                </a:cubicBezTo>
                <a:cubicBezTo>
                  <a:pt x="627671" y="4544386"/>
                  <a:pt x="720509" y="4373321"/>
                  <a:pt x="625642" y="4499810"/>
                </a:cubicBezTo>
                <a:cubicBezTo>
                  <a:pt x="590938" y="4546082"/>
                  <a:pt x="529390" y="4644189"/>
                  <a:pt x="529390" y="4644189"/>
                </a:cubicBezTo>
                <a:cubicBezTo>
                  <a:pt x="520521" y="4706271"/>
                  <a:pt x="514864" y="4817620"/>
                  <a:pt x="481263" y="4884821"/>
                </a:cubicBezTo>
                <a:cubicBezTo>
                  <a:pt x="468329" y="4910688"/>
                  <a:pt x="449179" y="4932947"/>
                  <a:pt x="433137" y="4957010"/>
                </a:cubicBezTo>
                <a:cubicBezTo>
                  <a:pt x="417095" y="5069305"/>
                  <a:pt x="404724" y="5182185"/>
                  <a:pt x="385011" y="5293894"/>
                </a:cubicBezTo>
                <a:cubicBezTo>
                  <a:pt x="380603" y="5318873"/>
                  <a:pt x="373998" y="5344334"/>
                  <a:pt x="360948" y="5366084"/>
                </a:cubicBezTo>
                <a:cubicBezTo>
                  <a:pt x="324167" y="5427386"/>
                  <a:pt x="275069" y="5423336"/>
                  <a:pt x="216569" y="5462336"/>
                </a:cubicBezTo>
                <a:cubicBezTo>
                  <a:pt x="197692" y="5474921"/>
                  <a:pt x="188734" y="5500317"/>
                  <a:pt x="168442" y="5510463"/>
                </a:cubicBezTo>
                <a:cubicBezTo>
                  <a:pt x="123068" y="5533150"/>
                  <a:pt x="24063" y="5558589"/>
                  <a:pt x="24063" y="5558589"/>
                </a:cubicBezTo>
                <a:lnTo>
                  <a:pt x="0" y="563077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169527" y="4797152"/>
            <a:ext cx="6345968" cy="2254560"/>
          </a:xfrm>
          <a:custGeom>
            <a:avLst/>
            <a:gdLst>
              <a:gd name="connsiteX0" fmla="*/ 6112042 w 6112042"/>
              <a:gd name="connsiteY0" fmla="*/ 0 h 5630778"/>
              <a:gd name="connsiteX1" fmla="*/ 5991727 w 6112042"/>
              <a:gd name="connsiteY1" fmla="*/ 120315 h 5630778"/>
              <a:gd name="connsiteX2" fmla="*/ 5871411 w 6112042"/>
              <a:gd name="connsiteY2" fmla="*/ 264694 h 5630778"/>
              <a:gd name="connsiteX3" fmla="*/ 5823285 w 6112042"/>
              <a:gd name="connsiteY3" fmla="*/ 360947 h 5630778"/>
              <a:gd name="connsiteX4" fmla="*/ 5751095 w 6112042"/>
              <a:gd name="connsiteY4" fmla="*/ 505326 h 5630778"/>
              <a:gd name="connsiteX5" fmla="*/ 5654842 w 6112042"/>
              <a:gd name="connsiteY5" fmla="*/ 577515 h 5630778"/>
              <a:gd name="connsiteX6" fmla="*/ 5582653 w 6112042"/>
              <a:gd name="connsiteY6" fmla="*/ 649705 h 5630778"/>
              <a:gd name="connsiteX7" fmla="*/ 5414211 w 6112042"/>
              <a:gd name="connsiteY7" fmla="*/ 745957 h 5630778"/>
              <a:gd name="connsiteX8" fmla="*/ 5293895 w 6112042"/>
              <a:gd name="connsiteY8" fmla="*/ 818147 h 5630778"/>
              <a:gd name="connsiteX9" fmla="*/ 5101390 w 6112042"/>
              <a:gd name="connsiteY9" fmla="*/ 890336 h 5630778"/>
              <a:gd name="connsiteX10" fmla="*/ 4932948 w 6112042"/>
              <a:gd name="connsiteY10" fmla="*/ 938463 h 5630778"/>
              <a:gd name="connsiteX11" fmla="*/ 4812632 w 6112042"/>
              <a:gd name="connsiteY11" fmla="*/ 986589 h 5630778"/>
              <a:gd name="connsiteX12" fmla="*/ 4668253 w 6112042"/>
              <a:gd name="connsiteY12" fmla="*/ 1010652 h 5630778"/>
              <a:gd name="connsiteX13" fmla="*/ 4162927 w 6112042"/>
              <a:gd name="connsiteY13" fmla="*/ 1058778 h 5630778"/>
              <a:gd name="connsiteX14" fmla="*/ 3994485 w 6112042"/>
              <a:gd name="connsiteY14" fmla="*/ 1106905 h 5630778"/>
              <a:gd name="connsiteX15" fmla="*/ 3753853 w 6112042"/>
              <a:gd name="connsiteY15" fmla="*/ 1155031 h 5630778"/>
              <a:gd name="connsiteX16" fmla="*/ 3609474 w 6112042"/>
              <a:gd name="connsiteY16" fmla="*/ 1203157 h 5630778"/>
              <a:gd name="connsiteX17" fmla="*/ 3513221 w 6112042"/>
              <a:gd name="connsiteY17" fmla="*/ 1227221 h 5630778"/>
              <a:gd name="connsiteX18" fmla="*/ 3441032 w 6112042"/>
              <a:gd name="connsiteY18" fmla="*/ 1275347 h 5630778"/>
              <a:gd name="connsiteX19" fmla="*/ 3128211 w 6112042"/>
              <a:gd name="connsiteY19" fmla="*/ 1347536 h 5630778"/>
              <a:gd name="connsiteX20" fmla="*/ 2983832 w 6112042"/>
              <a:gd name="connsiteY20" fmla="*/ 1395663 h 5630778"/>
              <a:gd name="connsiteX21" fmla="*/ 2839453 w 6112042"/>
              <a:gd name="connsiteY21" fmla="*/ 1419726 h 5630778"/>
              <a:gd name="connsiteX22" fmla="*/ 2719137 w 6112042"/>
              <a:gd name="connsiteY22" fmla="*/ 1443789 h 5630778"/>
              <a:gd name="connsiteX23" fmla="*/ 2550695 w 6112042"/>
              <a:gd name="connsiteY23" fmla="*/ 1540042 h 5630778"/>
              <a:gd name="connsiteX24" fmla="*/ 2430379 w 6112042"/>
              <a:gd name="connsiteY24" fmla="*/ 1612231 h 5630778"/>
              <a:gd name="connsiteX25" fmla="*/ 2261937 w 6112042"/>
              <a:gd name="connsiteY25" fmla="*/ 1708484 h 5630778"/>
              <a:gd name="connsiteX26" fmla="*/ 2189748 w 6112042"/>
              <a:gd name="connsiteY26" fmla="*/ 1780673 h 5630778"/>
              <a:gd name="connsiteX27" fmla="*/ 2093495 w 6112042"/>
              <a:gd name="connsiteY27" fmla="*/ 1828800 h 5630778"/>
              <a:gd name="connsiteX28" fmla="*/ 2021306 w 6112042"/>
              <a:gd name="connsiteY28" fmla="*/ 1900989 h 5630778"/>
              <a:gd name="connsiteX29" fmla="*/ 1949116 w 6112042"/>
              <a:gd name="connsiteY29" fmla="*/ 1949115 h 5630778"/>
              <a:gd name="connsiteX30" fmla="*/ 1780674 w 6112042"/>
              <a:gd name="connsiteY30" fmla="*/ 2093494 h 5630778"/>
              <a:gd name="connsiteX31" fmla="*/ 1612232 w 6112042"/>
              <a:gd name="connsiteY31" fmla="*/ 2213810 h 5630778"/>
              <a:gd name="connsiteX32" fmla="*/ 1515979 w 6112042"/>
              <a:gd name="connsiteY32" fmla="*/ 2310063 h 5630778"/>
              <a:gd name="connsiteX33" fmla="*/ 1299411 w 6112042"/>
              <a:gd name="connsiteY33" fmla="*/ 2622884 h 5630778"/>
              <a:gd name="connsiteX34" fmla="*/ 1275348 w 6112042"/>
              <a:gd name="connsiteY34" fmla="*/ 2743200 h 5630778"/>
              <a:gd name="connsiteX35" fmla="*/ 1251285 w 6112042"/>
              <a:gd name="connsiteY35" fmla="*/ 2839452 h 5630778"/>
              <a:gd name="connsiteX36" fmla="*/ 1227221 w 6112042"/>
              <a:gd name="connsiteY36" fmla="*/ 2983831 h 5630778"/>
              <a:gd name="connsiteX37" fmla="*/ 1203158 w 6112042"/>
              <a:gd name="connsiteY37" fmla="*/ 3441031 h 5630778"/>
              <a:gd name="connsiteX38" fmla="*/ 1130969 w 6112042"/>
              <a:gd name="connsiteY38" fmla="*/ 3537284 h 5630778"/>
              <a:gd name="connsiteX39" fmla="*/ 1106906 w 6112042"/>
              <a:gd name="connsiteY39" fmla="*/ 3753852 h 5630778"/>
              <a:gd name="connsiteX40" fmla="*/ 986590 w 6112042"/>
              <a:gd name="connsiteY40" fmla="*/ 3898231 h 5630778"/>
              <a:gd name="connsiteX41" fmla="*/ 890337 w 6112042"/>
              <a:gd name="connsiteY41" fmla="*/ 4042610 h 5630778"/>
              <a:gd name="connsiteX42" fmla="*/ 866274 w 6112042"/>
              <a:gd name="connsiteY42" fmla="*/ 4114800 h 5630778"/>
              <a:gd name="connsiteX43" fmla="*/ 770021 w 6112042"/>
              <a:gd name="connsiteY43" fmla="*/ 4283242 h 5630778"/>
              <a:gd name="connsiteX44" fmla="*/ 721895 w 6112042"/>
              <a:gd name="connsiteY44" fmla="*/ 4379494 h 5630778"/>
              <a:gd name="connsiteX45" fmla="*/ 625642 w 6112042"/>
              <a:gd name="connsiteY45" fmla="*/ 4499810 h 5630778"/>
              <a:gd name="connsiteX46" fmla="*/ 529390 w 6112042"/>
              <a:gd name="connsiteY46" fmla="*/ 4644189 h 5630778"/>
              <a:gd name="connsiteX47" fmla="*/ 481263 w 6112042"/>
              <a:gd name="connsiteY47" fmla="*/ 4884821 h 5630778"/>
              <a:gd name="connsiteX48" fmla="*/ 433137 w 6112042"/>
              <a:gd name="connsiteY48" fmla="*/ 4957010 h 5630778"/>
              <a:gd name="connsiteX49" fmla="*/ 385011 w 6112042"/>
              <a:gd name="connsiteY49" fmla="*/ 5293894 h 5630778"/>
              <a:gd name="connsiteX50" fmla="*/ 360948 w 6112042"/>
              <a:gd name="connsiteY50" fmla="*/ 5366084 h 5630778"/>
              <a:gd name="connsiteX51" fmla="*/ 216569 w 6112042"/>
              <a:gd name="connsiteY51" fmla="*/ 5462336 h 5630778"/>
              <a:gd name="connsiteX52" fmla="*/ 168442 w 6112042"/>
              <a:gd name="connsiteY52" fmla="*/ 5510463 h 5630778"/>
              <a:gd name="connsiteX53" fmla="*/ 24063 w 6112042"/>
              <a:gd name="connsiteY53" fmla="*/ 5558589 h 5630778"/>
              <a:gd name="connsiteX54" fmla="*/ 0 w 6112042"/>
              <a:gd name="connsiteY54" fmla="*/ 5630778 h 563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112042" h="5630778">
                <a:moveTo>
                  <a:pt x="6112042" y="0"/>
                </a:moveTo>
                <a:cubicBezTo>
                  <a:pt x="6071937" y="40105"/>
                  <a:pt x="6029075" y="77631"/>
                  <a:pt x="5991727" y="120315"/>
                </a:cubicBezTo>
                <a:cubicBezTo>
                  <a:pt x="5757218" y="388325"/>
                  <a:pt x="6161150" y="-25045"/>
                  <a:pt x="5871411" y="264694"/>
                </a:cubicBezTo>
                <a:cubicBezTo>
                  <a:pt x="5855369" y="296778"/>
                  <a:pt x="5837415" y="327976"/>
                  <a:pt x="5823285" y="360947"/>
                </a:cubicBezTo>
                <a:cubicBezTo>
                  <a:pt x="5793930" y="429442"/>
                  <a:pt x="5808896" y="447525"/>
                  <a:pt x="5751095" y="505326"/>
                </a:cubicBezTo>
                <a:cubicBezTo>
                  <a:pt x="5722736" y="533685"/>
                  <a:pt x="5685292" y="551415"/>
                  <a:pt x="5654842" y="577515"/>
                </a:cubicBezTo>
                <a:cubicBezTo>
                  <a:pt x="5629004" y="599662"/>
                  <a:pt x="5608796" y="627919"/>
                  <a:pt x="5582653" y="649705"/>
                </a:cubicBezTo>
                <a:cubicBezTo>
                  <a:pt x="5531638" y="692218"/>
                  <a:pt x="5473047" y="716539"/>
                  <a:pt x="5414211" y="745957"/>
                </a:cubicBezTo>
                <a:cubicBezTo>
                  <a:pt x="5334180" y="825989"/>
                  <a:pt x="5403226" y="771291"/>
                  <a:pt x="5293895" y="818147"/>
                </a:cubicBezTo>
                <a:cubicBezTo>
                  <a:pt x="5089652" y="905679"/>
                  <a:pt x="5304732" y="834879"/>
                  <a:pt x="5101390" y="890336"/>
                </a:cubicBezTo>
                <a:cubicBezTo>
                  <a:pt x="5045053" y="905701"/>
                  <a:pt x="4988346" y="919997"/>
                  <a:pt x="4932948" y="938463"/>
                </a:cubicBezTo>
                <a:cubicBezTo>
                  <a:pt x="4891970" y="952122"/>
                  <a:pt x="4854305" y="975224"/>
                  <a:pt x="4812632" y="986589"/>
                </a:cubicBezTo>
                <a:cubicBezTo>
                  <a:pt x="4765561" y="999426"/>
                  <a:pt x="4716615" y="1004204"/>
                  <a:pt x="4668253" y="1010652"/>
                </a:cubicBezTo>
                <a:cubicBezTo>
                  <a:pt x="4494606" y="1033805"/>
                  <a:pt x="4339340" y="1044077"/>
                  <a:pt x="4162927" y="1058778"/>
                </a:cubicBezTo>
                <a:cubicBezTo>
                  <a:pt x="4106780" y="1074820"/>
                  <a:pt x="4051327" y="1093530"/>
                  <a:pt x="3994485" y="1106905"/>
                </a:cubicBezTo>
                <a:cubicBezTo>
                  <a:pt x="3914860" y="1125640"/>
                  <a:pt x="3833210" y="1135192"/>
                  <a:pt x="3753853" y="1155031"/>
                </a:cubicBezTo>
                <a:cubicBezTo>
                  <a:pt x="3704638" y="1167335"/>
                  <a:pt x="3658689" y="1190853"/>
                  <a:pt x="3609474" y="1203157"/>
                </a:cubicBezTo>
                <a:lnTo>
                  <a:pt x="3513221" y="1227221"/>
                </a:lnTo>
                <a:cubicBezTo>
                  <a:pt x="3489158" y="1243263"/>
                  <a:pt x="3468211" y="1265464"/>
                  <a:pt x="3441032" y="1275347"/>
                </a:cubicBezTo>
                <a:cubicBezTo>
                  <a:pt x="3259495" y="1341360"/>
                  <a:pt x="3282069" y="1305575"/>
                  <a:pt x="3128211" y="1347536"/>
                </a:cubicBezTo>
                <a:cubicBezTo>
                  <a:pt x="3079269" y="1360884"/>
                  <a:pt x="3033047" y="1383359"/>
                  <a:pt x="2983832" y="1395663"/>
                </a:cubicBezTo>
                <a:cubicBezTo>
                  <a:pt x="2936499" y="1407496"/>
                  <a:pt x="2887456" y="1410998"/>
                  <a:pt x="2839453" y="1419726"/>
                </a:cubicBezTo>
                <a:cubicBezTo>
                  <a:pt x="2799213" y="1427042"/>
                  <a:pt x="2759242" y="1435768"/>
                  <a:pt x="2719137" y="1443789"/>
                </a:cubicBezTo>
                <a:cubicBezTo>
                  <a:pt x="2567879" y="1544628"/>
                  <a:pt x="2733868" y="1438279"/>
                  <a:pt x="2550695" y="1540042"/>
                </a:cubicBezTo>
                <a:cubicBezTo>
                  <a:pt x="2509810" y="1562756"/>
                  <a:pt x="2471264" y="1589517"/>
                  <a:pt x="2430379" y="1612231"/>
                </a:cubicBezTo>
                <a:cubicBezTo>
                  <a:pt x="2359770" y="1651458"/>
                  <a:pt x="2322444" y="1658061"/>
                  <a:pt x="2261937" y="1708484"/>
                </a:cubicBezTo>
                <a:cubicBezTo>
                  <a:pt x="2235794" y="1730270"/>
                  <a:pt x="2217440" y="1760893"/>
                  <a:pt x="2189748" y="1780673"/>
                </a:cubicBezTo>
                <a:cubicBezTo>
                  <a:pt x="2160558" y="1801523"/>
                  <a:pt x="2122685" y="1807950"/>
                  <a:pt x="2093495" y="1828800"/>
                </a:cubicBezTo>
                <a:cubicBezTo>
                  <a:pt x="2065803" y="1848580"/>
                  <a:pt x="2047449" y="1879203"/>
                  <a:pt x="2021306" y="1900989"/>
                </a:cubicBezTo>
                <a:cubicBezTo>
                  <a:pt x="1999089" y="1919503"/>
                  <a:pt x="1971074" y="1930294"/>
                  <a:pt x="1949116" y="1949115"/>
                </a:cubicBezTo>
                <a:cubicBezTo>
                  <a:pt x="1744882" y="2124172"/>
                  <a:pt x="1946407" y="1983006"/>
                  <a:pt x="1780674" y="2093494"/>
                </a:cubicBezTo>
                <a:cubicBezTo>
                  <a:pt x="1677058" y="2248920"/>
                  <a:pt x="1806493" y="2084303"/>
                  <a:pt x="1612232" y="2213810"/>
                </a:cubicBezTo>
                <a:cubicBezTo>
                  <a:pt x="1574478" y="2238979"/>
                  <a:pt x="1545288" y="2275425"/>
                  <a:pt x="1515979" y="2310063"/>
                </a:cubicBezTo>
                <a:cubicBezTo>
                  <a:pt x="1349699" y="2506575"/>
                  <a:pt x="1378950" y="2463805"/>
                  <a:pt x="1299411" y="2622884"/>
                </a:cubicBezTo>
                <a:cubicBezTo>
                  <a:pt x="1291390" y="2662989"/>
                  <a:pt x="1284220" y="2703274"/>
                  <a:pt x="1275348" y="2743200"/>
                </a:cubicBezTo>
                <a:cubicBezTo>
                  <a:pt x="1268174" y="2775484"/>
                  <a:pt x="1257771" y="2807023"/>
                  <a:pt x="1251285" y="2839452"/>
                </a:cubicBezTo>
                <a:cubicBezTo>
                  <a:pt x="1241716" y="2887295"/>
                  <a:pt x="1235242" y="2935705"/>
                  <a:pt x="1227221" y="2983831"/>
                </a:cubicBezTo>
                <a:cubicBezTo>
                  <a:pt x="1219200" y="3136231"/>
                  <a:pt x="1229306" y="3290677"/>
                  <a:pt x="1203158" y="3441031"/>
                </a:cubicBezTo>
                <a:cubicBezTo>
                  <a:pt x="1196286" y="3480543"/>
                  <a:pt x="1142763" y="3498952"/>
                  <a:pt x="1130969" y="3537284"/>
                </a:cubicBezTo>
                <a:cubicBezTo>
                  <a:pt x="1109609" y="3606706"/>
                  <a:pt x="1124522" y="3683387"/>
                  <a:pt x="1106906" y="3753852"/>
                </a:cubicBezTo>
                <a:cubicBezTo>
                  <a:pt x="1095739" y="3798520"/>
                  <a:pt x="1013527" y="3871294"/>
                  <a:pt x="986590" y="3898231"/>
                </a:cubicBezTo>
                <a:cubicBezTo>
                  <a:pt x="929374" y="4069881"/>
                  <a:pt x="1010504" y="3862360"/>
                  <a:pt x="890337" y="4042610"/>
                </a:cubicBezTo>
                <a:cubicBezTo>
                  <a:pt x="876267" y="4063715"/>
                  <a:pt x="876266" y="4091486"/>
                  <a:pt x="866274" y="4114800"/>
                </a:cubicBezTo>
                <a:cubicBezTo>
                  <a:pt x="803947" y="4260231"/>
                  <a:pt x="839068" y="4162411"/>
                  <a:pt x="770021" y="4283242"/>
                </a:cubicBezTo>
                <a:cubicBezTo>
                  <a:pt x="752224" y="4314387"/>
                  <a:pt x="739692" y="4348349"/>
                  <a:pt x="721895" y="4379494"/>
                </a:cubicBezTo>
                <a:cubicBezTo>
                  <a:pt x="627671" y="4544386"/>
                  <a:pt x="720509" y="4373321"/>
                  <a:pt x="625642" y="4499810"/>
                </a:cubicBezTo>
                <a:cubicBezTo>
                  <a:pt x="590938" y="4546082"/>
                  <a:pt x="529390" y="4644189"/>
                  <a:pt x="529390" y="4644189"/>
                </a:cubicBezTo>
                <a:cubicBezTo>
                  <a:pt x="520521" y="4706271"/>
                  <a:pt x="514864" y="4817620"/>
                  <a:pt x="481263" y="4884821"/>
                </a:cubicBezTo>
                <a:cubicBezTo>
                  <a:pt x="468329" y="4910688"/>
                  <a:pt x="449179" y="4932947"/>
                  <a:pt x="433137" y="4957010"/>
                </a:cubicBezTo>
                <a:cubicBezTo>
                  <a:pt x="417095" y="5069305"/>
                  <a:pt x="404724" y="5182185"/>
                  <a:pt x="385011" y="5293894"/>
                </a:cubicBezTo>
                <a:cubicBezTo>
                  <a:pt x="380603" y="5318873"/>
                  <a:pt x="373998" y="5344334"/>
                  <a:pt x="360948" y="5366084"/>
                </a:cubicBezTo>
                <a:cubicBezTo>
                  <a:pt x="324167" y="5427386"/>
                  <a:pt x="275069" y="5423336"/>
                  <a:pt x="216569" y="5462336"/>
                </a:cubicBezTo>
                <a:cubicBezTo>
                  <a:pt x="197692" y="5474921"/>
                  <a:pt x="188734" y="5500317"/>
                  <a:pt x="168442" y="5510463"/>
                </a:cubicBezTo>
                <a:cubicBezTo>
                  <a:pt x="123068" y="5533150"/>
                  <a:pt x="24063" y="5558589"/>
                  <a:pt x="24063" y="5558589"/>
                </a:cubicBezTo>
                <a:lnTo>
                  <a:pt x="0" y="5630778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93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3.7037E-6 C -0.00972 -0.01204 -0.01701 -0.00371 -0.03107 -0.00301 C -0.046 0.00555 -0.06059 0.01481 -0.07534 0.02592 C -0.08906 0.03611 -0.1026 0.05092 -0.11684 0.05972 C -0.12934 0.06713 -0.14271 0.06851 -0.15521 0.07592 C -0.16458 0.08101 -0.17135 0.09213 -0.18125 0.09768 C -0.19028 0.10995 -0.20225 0.12662 -0.2125 0.1368 C -0.21666 0.14027 -0.221 0.14305 -0.22517 0.14606 C -0.2309 0.15 -0.24305 0.15717 -0.24323 0.15717 C -0.25538 0.17245 -0.25607 0.16342 -0.26944 0.1706 C -0.27569 0.17384 -0.28159 0.17916 -0.2875 0.18217 C -0.30903 0.18935 -0.3276 0.19421 -0.34739 0.19143 C -0.36684 0.20231 -0.38298 0.19791 -0.40139 0.2 C -0.42621 0.20185 -0.39965 0.20301 -0.42257 0.20115 C -0.43524 0.20601 -0.44774 0.20717 -0.45955 0.20578 C -0.46284 0.2081 -0.46649 0.21203 -0.47014 0.2125 C -0.47691 0.21365 -0.48923 0.21111 -0.48941 0.21111 C -0.49184 0.21157 -0.49548 0.21365 -0.49844 0.21435 C -0.5033 0.21458 -0.51319 0.21365 -0.51302 0.21435 C -0.53715 0.2287 -0.56024 0.22708 -0.5842 0.24583 C -0.58611 0.24745 -0.60139 0.25972 -0.60503 0.26273 C -0.60694 0.26527 -0.60885 0.26875 -0.61163 0.27129 C -0.62569 0.28449 -0.64028 0.29514 -0.65503 0.30833 C -0.66128 0.3162 -0.66875 0.3243 -0.67482 0.33333 C -0.67812 0.33819 -0.68055 0.34375 -0.68455 0.34768 C -0.68663 0.35046 -0.68941 0.35092 -0.69201 0.35254 C -0.70833 0.37546 -0.72569 0.4037 -0.74427 0.42268 C -0.75312 0.43657 -0.75903 0.4493 -0.77135 0.45694 C -0.78264 0.47314 -0.79566 0.49838 -0.81111 0.50717 C -0.83212 0.53634 -0.85347 0.56088 -0.87882 0.58264 C -0.88125 0.58495 -0.8842 0.58865 -0.88698 0.59004 C -0.89253 0.59282 -0.89826 0.59444 -0.90364 0.59745 C -0.9092 0.60162 -0.91528 0.6081 -0.92066 0.61226 C -0.93281 0.62291 -0.95521 0.62708 -0.96875 0.62754 C -0.98889 0.63634 -1.00625 0.63449 -1.02587 0.63842 C -1.02882 0.63889 -1.03194 0.64143 -1.03507 0.64143 C -1.04132 0.64166 -1.05416 0.64004 -1.05416 0.64051 C -1.07708 0.64814 -1.09948 0.65185 -1.12222 0.65694 C -1.15903 0.68865 -1.12517 0.65949 -1.14791 0.67916 C -1.15104 0.68125 -1.1566 0.68634 -1.15694 0.68634 C -1.17274 0.70671 -1.1658 0.69722 -1.17795 0.71481 C -1.20035 0.75254 -1.22899 0.82801 -1.25121 0.84189 C -1.26024 0.85231 -1.2691 0.86342 -1.28038 0.86551 L -1.32899 0.89583 " pathEditMode="relative" rAng="3425966" ptsTypes="ffffffffffffffffffffffffffffffffffffffffff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500" y="42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111E-6 C -0.01406 0.00533 -0.00625 0.00162 -0.02222 0.0125 C -0.03107 0.01898 -0.05052 0.01551 -0.06128 0.01458 C -0.07396 0.01945 -0.0868 0.01968 -0.09948 0.02431 C -0.11267 0.0294 -0.11996 0.04699 -0.1316 0.05533 C -0.13976 0.07269 -0.14357 0.08449 -0.15521 0.09653 C -0.16232 0.11435 -0.17205 0.13403 -0.18542 0.14259 C -0.19392 0.1588 -0.18785 0.15023 -0.2066 0.16366 C -0.21962 0.17222 -0.225 0.17662 -0.23976 0.17546 C -0.24618 0.17963 -0.25694 0.18241 -0.26389 0.18357 C -0.26944 0.18449 -0.28055 0.1838 -0.28073 0.18426 C -0.28298 0.18658 -0.28489 0.19097 -0.28802 0.1919 C -0.29496 0.19306 -0.30937 0.19051 -0.30972 0.19051 C -0.33212 0.19838 -0.32153 0.19815 -0.34114 0.19537 C -0.3441 0.1963 -0.34687 0.19908 -0.35017 0.19884 C -0.35712 0.19931 -0.37205 0.19722 -0.37205 0.19745 C -0.38177 0.20116 -0.39097 0.20023 -0.40104 0.20347 C -0.42621 0.21158 -0.41076 0.20995 -0.4276 0.21088 C -0.4316 0.21227 -0.43559 0.21528 -0.43958 0.21644 C -0.44253 0.21713 -0.44548 0.21597 -0.44826 0.21667 C -0.46719 0.22269 -0.44045 0.2213 -0.46406 0.225 C -0.47847 0.22708 -0.49566 0.22315 -0.50972 0.23148 C -0.51528 0.23449 -0.52014 0.24051 -0.52621 0.24306 C -0.52917 0.24398 -0.53229 0.24491 -0.53507 0.2463 C -0.53976 0.24908 -0.54844 0.25556 -0.54826 0.25579 C -0.55486 0.26783 -0.56146 0.2713 -0.57222 0.27523 C -0.58785 0.29167 -0.60555 0.30463 -0.62517 0.31181 C -0.63819 0.32593 -0.62969 0.31759 -0.65208 0.3338 C -0.65798 0.3375 -0.66319 0.34745 -0.66753 0.35301 C -0.67517 0.36181 -0.68281 0.37153 -0.69062 0.37963 C -0.69653 0.39236 -0.70191 0.40185 -0.7092 0.4125 C -0.71944 0.43449 -0.73107 0.45463 -0.74114 0.47639 C -0.7441 0.48264 -0.75069 0.49421 -0.75087 0.49445 C -0.75729 0.51528 -0.76354 0.53588 -0.77066 0.55579 C -0.7809 0.58264 -0.79514 0.59468 -0.81146 0.6125 C -0.81857 0.61991 -0.82552 0.63033 -0.83385 0.63588 C -0.85573 0.65093 -0.83229 0.6294 -0.84982 0.64445 C -0.8533 0.64769 -0.85607 0.65208 -0.86024 0.6544 C -0.8691 0.66042 -0.87135 0.65625 -0.88107 0.66042 C -0.90139 0.66921 -0.91476 0.68125 -0.93542 0.68218 C -0.94913 0.69583 -0.93646 0.68542 -0.95469 0.69259 C -0.96632 0.69699 -0.95607 0.69792 -0.97014 0.70023 C -0.99566 0.7044 -0.97778 0.69745 -0.99878 0.70347 C -1.00833 0.70625 -1.01267 0.71111 -1.02274 0.71158 C -1.03489 0.7162 -1.03489 0.72292 -1.04722 0.72338 C -1.07899 0.74421 -1.02691 0.71111 -1.06215 0.72778 C -1.07309 0.7331 -1.08333 0.74445 -1.09462 0.74769 C -1.12517 0.75718 -1.1559 0.75533 -1.18663 0.75301 C -1.18976 0.7544 -1.19583 0.75671 -1.19583 0.75695 " pathEditMode="relative" rAng="1048735" ptsTypes="ffffffffffffffffffffffffffffffffffffffffffffffffA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92" y="378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5E-6 3.7037E-6 C -0.04739 0.00254 -0.09514 0.00277 -0.14236 0.00949 C -0.14531 0.01064 -0.14861 0.01088 -0.15156 0.01273 C -0.15347 0.01389 -0.15399 0.01851 -0.15607 0.01921 C -0.17257 0.02592 -0.19913 0.02731 -0.21562 0.02893 C -0.23819 0.03426 -0.2559 0.0368 -0.28003 0.03865 C -0.30052 0.04606 -0.27569 0.03796 -0.30989 0.04514 C -0.33194 0.04976 -0.35399 0.05694 -0.37621 0.06134 C -0.39896 0.07176 -0.44739 0.0743 -0.44739 0.0743 C -0.47482 0.08449 -0.50243 0.09375 -0.53003 0.10347 C -0.5467 0.11527 -0.56215 0.11967 -0.58038 0.12615 C -0.61632 0.13865 -0.57222 0.12731 -0.60798 0.13564 C -0.61302 0.13935 -0.61892 0.1412 -0.62396 0.1456 C -0.62569 0.14699 -0.62673 0.15069 -0.62864 0.15185 C -0.64166 0.15972 -0.6401 0.1493 -0.65382 0.1618 C -0.66614 0.17338 -0.68055 0.1824 -0.69514 0.1875 C -0.70729 0.19884 -0.71736 0.20347 -0.73177 0.21018 C -0.73403 0.21134 -0.73871 0.21342 -0.73871 0.21365 C -0.74757 0.22176 -0.75069 0.23356 -0.75937 0.24259 C -0.76215 0.24537 -0.7658 0.24606 -0.7684 0.24907 C -0.7743 0.25601 -0.77916 0.26435 -0.78455 0.27176 C -0.78819 0.27708 -0.79635 0.28078 -0.80052 0.28472 C -0.80625 0.29004 -0.81128 0.29814 -0.81649 0.30416 C -0.83611 0.32615 -0.83194 0.32152 -0.8533 0.33634 C -0.8658 0.34514 -0.87274 0.36296 -0.88541 0.36898 C -0.89132 0.38078 -0.89618 0.39004 -0.90607 0.39467 C -0.91146 0.40231 -0.91684 0.40995 -0.92222 0.41736 C -0.93194 0.43125 -0.94896 0.43819 -0.96111 0.44652 C -0.97882 0.45926 -0.96614 0.45463 -0.98611 0.46273 C -0.9901 0.46412 -0.99392 0.46458 -0.99791 0.46597 C -1.01007 0.47106 -1.03437 0.48217 -1.03437 0.48217 C -1.04653 0.49907 -1.03802 0.48981 -1.07118 0.49514 C -1.08854 0.49791 -1.10833 0.50162 -1.12621 0.50162 " pathEditMode="relative" rAng="0" ptsTypes="ffffffffffffffffffffffffffffffffA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19" y="2506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лилиния 15"/>
          <p:cNvSpPr/>
          <p:nvPr/>
        </p:nvSpPr>
        <p:spPr>
          <a:xfrm>
            <a:off x="5940152" y="-13855"/>
            <a:ext cx="1624430" cy="2784764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22218" y="3537659"/>
            <a:ext cx="3865418" cy="332034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2574">
            <a:off x="8359092" y="-2007788"/>
            <a:ext cx="1569812" cy="9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1574115" y="2603059"/>
            <a:ext cx="906991" cy="1315106"/>
            <a:chOff x="572758" y="2770909"/>
            <a:chExt cx="1170016" cy="1466353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07" name="Полилиния 10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3" name="Полилиния 10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1216667" y="3013637"/>
            <a:ext cx="1118921" cy="1283377"/>
            <a:chOff x="572758" y="2770909"/>
            <a:chExt cx="1170016" cy="1466353"/>
          </a:xfrm>
        </p:grpSpPr>
        <p:grpSp>
          <p:nvGrpSpPr>
            <p:cNvPr id="142" name="Группа 14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47" name="Полилиния 14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3" name="Полилиния 14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762212" y="3191620"/>
            <a:ext cx="1118921" cy="1283377"/>
            <a:chOff x="572758" y="2770909"/>
            <a:chExt cx="1170016" cy="1466353"/>
          </a:xfrm>
        </p:grpSpPr>
        <p:grpSp>
          <p:nvGrpSpPr>
            <p:cNvPr id="122" name="Группа 12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27" name="Полилиния 12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3" name="Полилиния 12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>
            <a:stCxn id="9" idx="0"/>
            <a:endCxn id="15" idx="20"/>
          </p:cNvCxnSpPr>
          <p:nvPr/>
        </p:nvCxnSpPr>
        <p:spPr>
          <a:xfrm>
            <a:off x="2502707" y="3399037"/>
            <a:ext cx="60384" cy="219273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16247" y="3366721"/>
            <a:ext cx="0" cy="219020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5851018" y="260648"/>
            <a:ext cx="3292981" cy="5327018"/>
          </a:xfrm>
          <a:custGeom>
            <a:avLst/>
            <a:gdLst>
              <a:gd name="connsiteX0" fmla="*/ 0 w 1662546"/>
              <a:gd name="connsiteY0" fmla="*/ 2784764 h 2784764"/>
              <a:gd name="connsiteX1" fmla="*/ 138546 w 1662546"/>
              <a:gd name="connsiteY1" fmla="*/ 2646219 h 2784764"/>
              <a:gd name="connsiteX2" fmla="*/ 180109 w 1662546"/>
              <a:gd name="connsiteY2" fmla="*/ 2604655 h 2784764"/>
              <a:gd name="connsiteX3" fmla="*/ 235528 w 1662546"/>
              <a:gd name="connsiteY3" fmla="*/ 2507673 h 2784764"/>
              <a:gd name="connsiteX4" fmla="*/ 277091 w 1662546"/>
              <a:gd name="connsiteY4" fmla="*/ 2438400 h 2784764"/>
              <a:gd name="connsiteX5" fmla="*/ 332509 w 1662546"/>
              <a:gd name="connsiteY5" fmla="*/ 2327564 h 2784764"/>
              <a:gd name="connsiteX6" fmla="*/ 346364 w 1662546"/>
              <a:gd name="connsiteY6" fmla="*/ 2230582 h 2784764"/>
              <a:gd name="connsiteX7" fmla="*/ 360219 w 1662546"/>
              <a:gd name="connsiteY7" fmla="*/ 2189019 h 2784764"/>
              <a:gd name="connsiteX8" fmla="*/ 429491 w 1662546"/>
              <a:gd name="connsiteY8" fmla="*/ 1967346 h 2784764"/>
              <a:gd name="connsiteX9" fmla="*/ 512619 w 1662546"/>
              <a:gd name="connsiteY9" fmla="*/ 1884219 h 2784764"/>
              <a:gd name="connsiteX10" fmla="*/ 540328 w 1662546"/>
              <a:gd name="connsiteY10" fmla="*/ 1842655 h 2784764"/>
              <a:gd name="connsiteX11" fmla="*/ 595746 w 1662546"/>
              <a:gd name="connsiteY11" fmla="*/ 1814946 h 2784764"/>
              <a:gd name="connsiteX12" fmla="*/ 637309 w 1662546"/>
              <a:gd name="connsiteY12" fmla="*/ 1787237 h 2784764"/>
              <a:gd name="connsiteX13" fmla="*/ 706582 w 1662546"/>
              <a:gd name="connsiteY13" fmla="*/ 1759528 h 2784764"/>
              <a:gd name="connsiteX14" fmla="*/ 748146 w 1662546"/>
              <a:gd name="connsiteY14" fmla="*/ 1731819 h 2784764"/>
              <a:gd name="connsiteX15" fmla="*/ 817419 w 1662546"/>
              <a:gd name="connsiteY15" fmla="*/ 1704110 h 2784764"/>
              <a:gd name="connsiteX16" fmla="*/ 914400 w 1662546"/>
              <a:gd name="connsiteY16" fmla="*/ 1634837 h 2784764"/>
              <a:gd name="connsiteX17" fmla="*/ 997528 w 1662546"/>
              <a:gd name="connsiteY17" fmla="*/ 1579419 h 2784764"/>
              <a:gd name="connsiteX18" fmla="*/ 1039091 w 1662546"/>
              <a:gd name="connsiteY18" fmla="*/ 1551710 h 2784764"/>
              <a:gd name="connsiteX19" fmla="*/ 1122219 w 1662546"/>
              <a:gd name="connsiteY19" fmla="*/ 1454728 h 2784764"/>
              <a:gd name="connsiteX20" fmla="*/ 1149928 w 1662546"/>
              <a:gd name="connsiteY20" fmla="*/ 1413164 h 2784764"/>
              <a:gd name="connsiteX21" fmla="*/ 1191491 w 1662546"/>
              <a:gd name="connsiteY21" fmla="*/ 1371600 h 2784764"/>
              <a:gd name="connsiteX22" fmla="*/ 1219200 w 1662546"/>
              <a:gd name="connsiteY22" fmla="*/ 1330037 h 2784764"/>
              <a:gd name="connsiteX23" fmla="*/ 1274619 w 1662546"/>
              <a:gd name="connsiteY23" fmla="*/ 1260764 h 2784764"/>
              <a:gd name="connsiteX24" fmla="*/ 1288473 w 1662546"/>
              <a:gd name="connsiteY24" fmla="*/ 1219200 h 2784764"/>
              <a:gd name="connsiteX25" fmla="*/ 1343891 w 1662546"/>
              <a:gd name="connsiteY25" fmla="*/ 1136073 h 2784764"/>
              <a:gd name="connsiteX26" fmla="*/ 1399309 w 1662546"/>
              <a:gd name="connsiteY26" fmla="*/ 983673 h 2784764"/>
              <a:gd name="connsiteX27" fmla="*/ 1427019 w 1662546"/>
              <a:gd name="connsiteY27" fmla="*/ 900546 h 2784764"/>
              <a:gd name="connsiteX28" fmla="*/ 1440873 w 1662546"/>
              <a:gd name="connsiteY28" fmla="*/ 858982 h 2784764"/>
              <a:gd name="connsiteX29" fmla="*/ 1496291 w 1662546"/>
              <a:gd name="connsiteY29" fmla="*/ 762000 h 2784764"/>
              <a:gd name="connsiteX30" fmla="*/ 1524000 w 1662546"/>
              <a:gd name="connsiteY30" fmla="*/ 706582 h 2784764"/>
              <a:gd name="connsiteX31" fmla="*/ 1537855 w 1662546"/>
              <a:gd name="connsiteY31" fmla="*/ 665019 h 2784764"/>
              <a:gd name="connsiteX32" fmla="*/ 1579419 w 1662546"/>
              <a:gd name="connsiteY32" fmla="*/ 623455 h 2784764"/>
              <a:gd name="connsiteX33" fmla="*/ 1634837 w 1662546"/>
              <a:gd name="connsiteY33" fmla="*/ 110837 h 2784764"/>
              <a:gd name="connsiteX34" fmla="*/ 1648691 w 1662546"/>
              <a:gd name="connsiteY34" fmla="*/ 41564 h 2784764"/>
              <a:gd name="connsiteX35" fmla="*/ 1662546 w 1662546"/>
              <a:gd name="connsiteY35" fmla="*/ 0 h 27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662546" h="2784764">
                <a:moveTo>
                  <a:pt x="0" y="2784764"/>
                </a:moveTo>
                <a:lnTo>
                  <a:pt x="138546" y="2646219"/>
                </a:lnTo>
                <a:cubicBezTo>
                  <a:pt x="152401" y="2632364"/>
                  <a:pt x="169240" y="2620957"/>
                  <a:pt x="180109" y="2604655"/>
                </a:cubicBezTo>
                <a:cubicBezTo>
                  <a:pt x="207938" y="2562912"/>
                  <a:pt x="214434" y="2556892"/>
                  <a:pt x="235528" y="2507673"/>
                </a:cubicBezTo>
                <a:cubicBezTo>
                  <a:pt x="314020" y="2324524"/>
                  <a:pt x="184935" y="2591995"/>
                  <a:pt x="277091" y="2438400"/>
                </a:cubicBezTo>
                <a:cubicBezTo>
                  <a:pt x="298343" y="2402980"/>
                  <a:pt x="332509" y="2327564"/>
                  <a:pt x="332509" y="2327564"/>
                </a:cubicBezTo>
                <a:cubicBezTo>
                  <a:pt x="337127" y="2295237"/>
                  <a:pt x="339959" y="2262603"/>
                  <a:pt x="346364" y="2230582"/>
                </a:cubicBezTo>
                <a:cubicBezTo>
                  <a:pt x="349228" y="2216262"/>
                  <a:pt x="357607" y="2203387"/>
                  <a:pt x="360219" y="2189019"/>
                </a:cubicBezTo>
                <a:cubicBezTo>
                  <a:pt x="375304" y="2106050"/>
                  <a:pt x="361740" y="2035097"/>
                  <a:pt x="429491" y="1967346"/>
                </a:cubicBezTo>
                <a:cubicBezTo>
                  <a:pt x="457200" y="1939637"/>
                  <a:pt x="490882" y="1916824"/>
                  <a:pt x="512619" y="1884219"/>
                </a:cubicBezTo>
                <a:cubicBezTo>
                  <a:pt x="521855" y="1870364"/>
                  <a:pt x="527536" y="1853315"/>
                  <a:pt x="540328" y="1842655"/>
                </a:cubicBezTo>
                <a:cubicBezTo>
                  <a:pt x="556194" y="1829433"/>
                  <a:pt x="577814" y="1825193"/>
                  <a:pt x="595746" y="1814946"/>
                </a:cubicBezTo>
                <a:cubicBezTo>
                  <a:pt x="610203" y="1806685"/>
                  <a:pt x="622416" y="1794684"/>
                  <a:pt x="637309" y="1787237"/>
                </a:cubicBezTo>
                <a:cubicBezTo>
                  <a:pt x="659553" y="1776115"/>
                  <a:pt x="684338" y="1770650"/>
                  <a:pt x="706582" y="1759528"/>
                </a:cubicBezTo>
                <a:cubicBezTo>
                  <a:pt x="721475" y="1752081"/>
                  <a:pt x="733253" y="1739266"/>
                  <a:pt x="748146" y="1731819"/>
                </a:cubicBezTo>
                <a:cubicBezTo>
                  <a:pt x="770390" y="1720697"/>
                  <a:pt x="795175" y="1715232"/>
                  <a:pt x="817419" y="1704110"/>
                </a:cubicBezTo>
                <a:cubicBezTo>
                  <a:pt x="839930" y="1692854"/>
                  <a:pt x="898724" y="1645810"/>
                  <a:pt x="914400" y="1634837"/>
                </a:cubicBezTo>
                <a:cubicBezTo>
                  <a:pt x="941682" y="1615740"/>
                  <a:pt x="969819" y="1597892"/>
                  <a:pt x="997528" y="1579419"/>
                </a:cubicBezTo>
                <a:cubicBezTo>
                  <a:pt x="1011382" y="1570183"/>
                  <a:pt x="1029100" y="1565031"/>
                  <a:pt x="1039091" y="1551710"/>
                </a:cubicBezTo>
                <a:cubicBezTo>
                  <a:pt x="1194747" y="1344167"/>
                  <a:pt x="977493" y="1628398"/>
                  <a:pt x="1122219" y="1454728"/>
                </a:cubicBezTo>
                <a:cubicBezTo>
                  <a:pt x="1132879" y="1441936"/>
                  <a:pt x="1139268" y="1425956"/>
                  <a:pt x="1149928" y="1413164"/>
                </a:cubicBezTo>
                <a:cubicBezTo>
                  <a:pt x="1162471" y="1398112"/>
                  <a:pt x="1178948" y="1386652"/>
                  <a:pt x="1191491" y="1371600"/>
                </a:cubicBezTo>
                <a:cubicBezTo>
                  <a:pt x="1202151" y="1358808"/>
                  <a:pt x="1209209" y="1343358"/>
                  <a:pt x="1219200" y="1330037"/>
                </a:cubicBezTo>
                <a:cubicBezTo>
                  <a:pt x="1236943" y="1306380"/>
                  <a:pt x="1256146" y="1283855"/>
                  <a:pt x="1274619" y="1260764"/>
                </a:cubicBezTo>
                <a:cubicBezTo>
                  <a:pt x="1279237" y="1246909"/>
                  <a:pt x="1281381" y="1231966"/>
                  <a:pt x="1288473" y="1219200"/>
                </a:cubicBezTo>
                <a:cubicBezTo>
                  <a:pt x="1304646" y="1190089"/>
                  <a:pt x="1343891" y="1136073"/>
                  <a:pt x="1343891" y="1136073"/>
                </a:cubicBezTo>
                <a:cubicBezTo>
                  <a:pt x="1412060" y="897479"/>
                  <a:pt x="1335195" y="1143955"/>
                  <a:pt x="1399309" y="983673"/>
                </a:cubicBezTo>
                <a:cubicBezTo>
                  <a:pt x="1410157" y="956554"/>
                  <a:pt x="1417783" y="928255"/>
                  <a:pt x="1427019" y="900546"/>
                </a:cubicBezTo>
                <a:cubicBezTo>
                  <a:pt x="1431637" y="886691"/>
                  <a:pt x="1434342" y="872044"/>
                  <a:pt x="1440873" y="858982"/>
                </a:cubicBezTo>
                <a:cubicBezTo>
                  <a:pt x="1524607" y="691515"/>
                  <a:pt x="1417961" y="899079"/>
                  <a:pt x="1496291" y="762000"/>
                </a:cubicBezTo>
                <a:cubicBezTo>
                  <a:pt x="1506538" y="744068"/>
                  <a:pt x="1515864" y="725565"/>
                  <a:pt x="1524000" y="706582"/>
                </a:cubicBezTo>
                <a:cubicBezTo>
                  <a:pt x="1529753" y="693159"/>
                  <a:pt x="1529754" y="677170"/>
                  <a:pt x="1537855" y="665019"/>
                </a:cubicBezTo>
                <a:cubicBezTo>
                  <a:pt x="1548724" y="648716"/>
                  <a:pt x="1565564" y="637310"/>
                  <a:pt x="1579419" y="623455"/>
                </a:cubicBezTo>
                <a:cubicBezTo>
                  <a:pt x="1654837" y="397201"/>
                  <a:pt x="1593741" y="603994"/>
                  <a:pt x="1634837" y="110837"/>
                </a:cubicBezTo>
                <a:cubicBezTo>
                  <a:pt x="1636793" y="87370"/>
                  <a:pt x="1642980" y="64409"/>
                  <a:pt x="1648691" y="41564"/>
                </a:cubicBezTo>
                <a:cubicBezTo>
                  <a:pt x="1652233" y="27396"/>
                  <a:pt x="1662546" y="0"/>
                  <a:pt x="1662546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202490" y="5531589"/>
            <a:ext cx="1682600" cy="1326411"/>
          </a:xfrm>
          <a:custGeom>
            <a:avLst/>
            <a:gdLst>
              <a:gd name="connsiteX0" fmla="*/ 0 w 3865418"/>
              <a:gd name="connsiteY0" fmla="*/ 3269673 h 3269673"/>
              <a:gd name="connsiteX1" fmla="*/ 13855 w 3865418"/>
              <a:gd name="connsiteY1" fmla="*/ 2840182 h 3269673"/>
              <a:gd name="connsiteX2" fmla="*/ 110837 w 3865418"/>
              <a:gd name="connsiteY2" fmla="*/ 2715491 h 3269673"/>
              <a:gd name="connsiteX3" fmla="*/ 166255 w 3865418"/>
              <a:gd name="connsiteY3" fmla="*/ 2632364 h 3269673"/>
              <a:gd name="connsiteX4" fmla="*/ 221673 w 3865418"/>
              <a:gd name="connsiteY4" fmla="*/ 2549237 h 3269673"/>
              <a:gd name="connsiteX5" fmla="*/ 263237 w 3865418"/>
              <a:gd name="connsiteY5" fmla="*/ 2507673 h 3269673"/>
              <a:gd name="connsiteX6" fmla="*/ 304800 w 3865418"/>
              <a:gd name="connsiteY6" fmla="*/ 2479964 h 3269673"/>
              <a:gd name="connsiteX7" fmla="*/ 471055 w 3865418"/>
              <a:gd name="connsiteY7" fmla="*/ 2341418 h 3269673"/>
              <a:gd name="connsiteX8" fmla="*/ 512618 w 3865418"/>
              <a:gd name="connsiteY8" fmla="*/ 2313709 h 3269673"/>
              <a:gd name="connsiteX9" fmla="*/ 595746 w 3865418"/>
              <a:gd name="connsiteY9" fmla="*/ 2286000 h 3269673"/>
              <a:gd name="connsiteX10" fmla="*/ 637309 w 3865418"/>
              <a:gd name="connsiteY10" fmla="*/ 2258291 h 3269673"/>
              <a:gd name="connsiteX11" fmla="*/ 720437 w 3865418"/>
              <a:gd name="connsiteY11" fmla="*/ 2230582 h 3269673"/>
              <a:gd name="connsiteX12" fmla="*/ 803564 w 3865418"/>
              <a:gd name="connsiteY12" fmla="*/ 2189018 h 3269673"/>
              <a:gd name="connsiteX13" fmla="*/ 858982 w 3865418"/>
              <a:gd name="connsiteY13" fmla="*/ 2161309 h 3269673"/>
              <a:gd name="connsiteX14" fmla="*/ 914400 w 3865418"/>
              <a:gd name="connsiteY14" fmla="*/ 2147455 h 3269673"/>
              <a:gd name="connsiteX15" fmla="*/ 1052946 w 3865418"/>
              <a:gd name="connsiteY15" fmla="*/ 2119746 h 3269673"/>
              <a:gd name="connsiteX16" fmla="*/ 1094509 w 3865418"/>
              <a:gd name="connsiteY16" fmla="*/ 2105891 h 3269673"/>
              <a:gd name="connsiteX17" fmla="*/ 1163782 w 3865418"/>
              <a:gd name="connsiteY17" fmla="*/ 2092037 h 3269673"/>
              <a:gd name="connsiteX18" fmla="*/ 1205346 w 3865418"/>
              <a:gd name="connsiteY18" fmla="*/ 2050473 h 3269673"/>
              <a:gd name="connsiteX19" fmla="*/ 1288473 w 3865418"/>
              <a:gd name="connsiteY19" fmla="*/ 2036618 h 3269673"/>
              <a:gd name="connsiteX20" fmla="*/ 1440873 w 3865418"/>
              <a:gd name="connsiteY20" fmla="*/ 2022764 h 3269673"/>
              <a:gd name="connsiteX21" fmla="*/ 1524000 w 3865418"/>
              <a:gd name="connsiteY21" fmla="*/ 1995055 h 3269673"/>
              <a:gd name="connsiteX22" fmla="*/ 1565564 w 3865418"/>
              <a:gd name="connsiteY22" fmla="*/ 1981200 h 3269673"/>
              <a:gd name="connsiteX23" fmla="*/ 1620982 w 3865418"/>
              <a:gd name="connsiteY23" fmla="*/ 1953491 h 3269673"/>
              <a:gd name="connsiteX24" fmla="*/ 1662546 w 3865418"/>
              <a:gd name="connsiteY24" fmla="*/ 1925782 h 3269673"/>
              <a:gd name="connsiteX25" fmla="*/ 1704109 w 3865418"/>
              <a:gd name="connsiteY25" fmla="*/ 1911928 h 3269673"/>
              <a:gd name="connsiteX26" fmla="*/ 1717964 w 3865418"/>
              <a:gd name="connsiteY26" fmla="*/ 1870364 h 3269673"/>
              <a:gd name="connsiteX27" fmla="*/ 1828800 w 3865418"/>
              <a:gd name="connsiteY27" fmla="*/ 1787237 h 3269673"/>
              <a:gd name="connsiteX28" fmla="*/ 1856509 w 3865418"/>
              <a:gd name="connsiteY28" fmla="*/ 1745673 h 3269673"/>
              <a:gd name="connsiteX29" fmla="*/ 1911927 w 3865418"/>
              <a:gd name="connsiteY29" fmla="*/ 1704109 h 3269673"/>
              <a:gd name="connsiteX30" fmla="*/ 1925782 w 3865418"/>
              <a:gd name="connsiteY30" fmla="*/ 1662546 h 3269673"/>
              <a:gd name="connsiteX31" fmla="*/ 2008909 w 3865418"/>
              <a:gd name="connsiteY31" fmla="*/ 1607128 h 3269673"/>
              <a:gd name="connsiteX32" fmla="*/ 2078182 w 3865418"/>
              <a:gd name="connsiteY32" fmla="*/ 1537855 h 3269673"/>
              <a:gd name="connsiteX33" fmla="*/ 2161309 w 3865418"/>
              <a:gd name="connsiteY33" fmla="*/ 1427018 h 3269673"/>
              <a:gd name="connsiteX34" fmla="*/ 2175164 w 3865418"/>
              <a:gd name="connsiteY34" fmla="*/ 1385455 h 3269673"/>
              <a:gd name="connsiteX35" fmla="*/ 2244437 w 3865418"/>
              <a:gd name="connsiteY35" fmla="*/ 1288473 h 3269673"/>
              <a:gd name="connsiteX36" fmla="*/ 2341418 w 3865418"/>
              <a:gd name="connsiteY36" fmla="*/ 1177637 h 3269673"/>
              <a:gd name="connsiteX37" fmla="*/ 2369127 w 3865418"/>
              <a:gd name="connsiteY37" fmla="*/ 1122218 h 3269673"/>
              <a:gd name="connsiteX38" fmla="*/ 2396837 w 3865418"/>
              <a:gd name="connsiteY38" fmla="*/ 1025237 h 3269673"/>
              <a:gd name="connsiteX39" fmla="*/ 2452255 w 3865418"/>
              <a:gd name="connsiteY39" fmla="*/ 969818 h 3269673"/>
              <a:gd name="connsiteX40" fmla="*/ 2479964 w 3865418"/>
              <a:gd name="connsiteY40" fmla="*/ 914400 h 3269673"/>
              <a:gd name="connsiteX41" fmla="*/ 2535382 w 3865418"/>
              <a:gd name="connsiteY41" fmla="*/ 831273 h 3269673"/>
              <a:gd name="connsiteX42" fmla="*/ 2549237 w 3865418"/>
              <a:gd name="connsiteY42" fmla="*/ 789709 h 3269673"/>
              <a:gd name="connsiteX43" fmla="*/ 2590800 w 3865418"/>
              <a:gd name="connsiteY43" fmla="*/ 762000 h 3269673"/>
              <a:gd name="connsiteX44" fmla="*/ 2646218 w 3865418"/>
              <a:gd name="connsiteY44" fmla="*/ 706582 h 3269673"/>
              <a:gd name="connsiteX45" fmla="*/ 2687782 w 3865418"/>
              <a:gd name="connsiteY45" fmla="*/ 678873 h 3269673"/>
              <a:gd name="connsiteX46" fmla="*/ 2743200 w 3865418"/>
              <a:gd name="connsiteY46" fmla="*/ 623455 h 3269673"/>
              <a:gd name="connsiteX47" fmla="*/ 2826327 w 3865418"/>
              <a:gd name="connsiteY47" fmla="*/ 568037 h 3269673"/>
              <a:gd name="connsiteX48" fmla="*/ 2867891 w 3865418"/>
              <a:gd name="connsiteY48" fmla="*/ 540328 h 3269673"/>
              <a:gd name="connsiteX49" fmla="*/ 2923309 w 3865418"/>
              <a:gd name="connsiteY49" fmla="*/ 526473 h 3269673"/>
              <a:gd name="connsiteX50" fmla="*/ 2937164 w 3865418"/>
              <a:gd name="connsiteY50" fmla="*/ 484909 h 3269673"/>
              <a:gd name="connsiteX51" fmla="*/ 3034146 w 3865418"/>
              <a:gd name="connsiteY51" fmla="*/ 443346 h 3269673"/>
              <a:gd name="connsiteX52" fmla="*/ 3075709 w 3865418"/>
              <a:gd name="connsiteY52" fmla="*/ 415637 h 3269673"/>
              <a:gd name="connsiteX53" fmla="*/ 3131127 w 3865418"/>
              <a:gd name="connsiteY53" fmla="*/ 401782 h 3269673"/>
              <a:gd name="connsiteX54" fmla="*/ 3172691 w 3865418"/>
              <a:gd name="connsiteY54" fmla="*/ 387928 h 3269673"/>
              <a:gd name="connsiteX55" fmla="*/ 3297382 w 3865418"/>
              <a:gd name="connsiteY55" fmla="*/ 332509 h 3269673"/>
              <a:gd name="connsiteX56" fmla="*/ 3338946 w 3865418"/>
              <a:gd name="connsiteY56" fmla="*/ 318655 h 3269673"/>
              <a:gd name="connsiteX57" fmla="*/ 3422073 w 3865418"/>
              <a:gd name="connsiteY57" fmla="*/ 277091 h 3269673"/>
              <a:gd name="connsiteX58" fmla="*/ 3519055 w 3865418"/>
              <a:gd name="connsiteY58" fmla="*/ 235528 h 3269673"/>
              <a:gd name="connsiteX59" fmla="*/ 3602182 w 3865418"/>
              <a:gd name="connsiteY59" fmla="*/ 180109 h 3269673"/>
              <a:gd name="connsiteX60" fmla="*/ 3685309 w 3865418"/>
              <a:gd name="connsiteY60" fmla="*/ 152400 h 3269673"/>
              <a:gd name="connsiteX61" fmla="*/ 3726873 w 3865418"/>
              <a:gd name="connsiteY61" fmla="*/ 110837 h 3269673"/>
              <a:gd name="connsiteX62" fmla="*/ 3768437 w 3865418"/>
              <a:gd name="connsiteY62" fmla="*/ 83128 h 3269673"/>
              <a:gd name="connsiteX63" fmla="*/ 3865418 w 3865418"/>
              <a:gd name="connsiteY63" fmla="*/ 0 h 326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865418" h="3269673">
                <a:moveTo>
                  <a:pt x="0" y="3269673"/>
                </a:moveTo>
                <a:cubicBezTo>
                  <a:pt x="4618" y="3126509"/>
                  <a:pt x="-5327" y="2982130"/>
                  <a:pt x="13855" y="2840182"/>
                </a:cubicBezTo>
                <a:cubicBezTo>
                  <a:pt x="21350" y="2784723"/>
                  <a:pt x="80315" y="2754733"/>
                  <a:pt x="110837" y="2715491"/>
                </a:cubicBezTo>
                <a:cubicBezTo>
                  <a:pt x="131283" y="2689204"/>
                  <a:pt x="147782" y="2660073"/>
                  <a:pt x="166255" y="2632364"/>
                </a:cubicBezTo>
                <a:lnTo>
                  <a:pt x="221673" y="2549237"/>
                </a:lnTo>
                <a:cubicBezTo>
                  <a:pt x="235528" y="2535382"/>
                  <a:pt x="248185" y="2520216"/>
                  <a:pt x="263237" y="2507673"/>
                </a:cubicBezTo>
                <a:cubicBezTo>
                  <a:pt x="276029" y="2497013"/>
                  <a:pt x="292355" y="2491026"/>
                  <a:pt x="304800" y="2479964"/>
                </a:cubicBezTo>
                <a:cubicBezTo>
                  <a:pt x="464813" y="2337730"/>
                  <a:pt x="309993" y="2448793"/>
                  <a:pt x="471055" y="2341418"/>
                </a:cubicBezTo>
                <a:cubicBezTo>
                  <a:pt x="484909" y="2332182"/>
                  <a:pt x="496822" y="2318974"/>
                  <a:pt x="512618" y="2313709"/>
                </a:cubicBezTo>
                <a:cubicBezTo>
                  <a:pt x="540327" y="2304473"/>
                  <a:pt x="571443" y="2302202"/>
                  <a:pt x="595746" y="2286000"/>
                </a:cubicBezTo>
                <a:cubicBezTo>
                  <a:pt x="609600" y="2276764"/>
                  <a:pt x="622093" y="2265054"/>
                  <a:pt x="637309" y="2258291"/>
                </a:cubicBezTo>
                <a:cubicBezTo>
                  <a:pt x="664000" y="2246428"/>
                  <a:pt x="696134" y="2246784"/>
                  <a:pt x="720437" y="2230582"/>
                </a:cubicBezTo>
                <a:cubicBezTo>
                  <a:pt x="800309" y="2177333"/>
                  <a:pt x="723261" y="2223434"/>
                  <a:pt x="803564" y="2189018"/>
                </a:cubicBezTo>
                <a:cubicBezTo>
                  <a:pt x="822547" y="2180882"/>
                  <a:pt x="839644" y="2168561"/>
                  <a:pt x="858982" y="2161309"/>
                </a:cubicBezTo>
                <a:cubicBezTo>
                  <a:pt x="876811" y="2154623"/>
                  <a:pt x="896091" y="2152686"/>
                  <a:pt x="914400" y="2147455"/>
                </a:cubicBezTo>
                <a:cubicBezTo>
                  <a:pt x="1011129" y="2119818"/>
                  <a:pt x="887427" y="2143391"/>
                  <a:pt x="1052946" y="2119746"/>
                </a:cubicBezTo>
                <a:cubicBezTo>
                  <a:pt x="1066800" y="2115128"/>
                  <a:pt x="1080341" y="2109433"/>
                  <a:pt x="1094509" y="2105891"/>
                </a:cubicBezTo>
                <a:cubicBezTo>
                  <a:pt x="1117354" y="2100180"/>
                  <a:pt x="1142720" y="2102568"/>
                  <a:pt x="1163782" y="2092037"/>
                </a:cubicBezTo>
                <a:cubicBezTo>
                  <a:pt x="1181307" y="2083275"/>
                  <a:pt x="1187441" y="2058431"/>
                  <a:pt x="1205346" y="2050473"/>
                </a:cubicBezTo>
                <a:cubicBezTo>
                  <a:pt x="1231016" y="2039064"/>
                  <a:pt x="1260574" y="2039900"/>
                  <a:pt x="1288473" y="2036618"/>
                </a:cubicBezTo>
                <a:cubicBezTo>
                  <a:pt x="1339133" y="2030658"/>
                  <a:pt x="1390073" y="2027382"/>
                  <a:pt x="1440873" y="2022764"/>
                </a:cubicBezTo>
                <a:lnTo>
                  <a:pt x="1524000" y="1995055"/>
                </a:lnTo>
                <a:cubicBezTo>
                  <a:pt x="1537855" y="1990437"/>
                  <a:pt x="1552502" y="1987731"/>
                  <a:pt x="1565564" y="1981200"/>
                </a:cubicBezTo>
                <a:cubicBezTo>
                  <a:pt x="1584037" y="1971964"/>
                  <a:pt x="1603050" y="1963738"/>
                  <a:pt x="1620982" y="1953491"/>
                </a:cubicBezTo>
                <a:cubicBezTo>
                  <a:pt x="1635439" y="1945230"/>
                  <a:pt x="1647653" y="1933229"/>
                  <a:pt x="1662546" y="1925782"/>
                </a:cubicBezTo>
                <a:cubicBezTo>
                  <a:pt x="1675608" y="1919251"/>
                  <a:pt x="1690255" y="1916546"/>
                  <a:pt x="1704109" y="1911928"/>
                </a:cubicBezTo>
                <a:cubicBezTo>
                  <a:pt x="1708727" y="1898073"/>
                  <a:pt x="1709202" y="1882047"/>
                  <a:pt x="1717964" y="1870364"/>
                </a:cubicBezTo>
                <a:cubicBezTo>
                  <a:pt x="1771031" y="1799609"/>
                  <a:pt x="1768123" y="1807462"/>
                  <a:pt x="1828800" y="1787237"/>
                </a:cubicBezTo>
                <a:cubicBezTo>
                  <a:pt x="1838036" y="1773382"/>
                  <a:pt x="1844735" y="1757447"/>
                  <a:pt x="1856509" y="1745673"/>
                </a:cubicBezTo>
                <a:cubicBezTo>
                  <a:pt x="1872837" y="1729345"/>
                  <a:pt x="1897144" y="1721848"/>
                  <a:pt x="1911927" y="1704109"/>
                </a:cubicBezTo>
                <a:cubicBezTo>
                  <a:pt x="1921276" y="1692890"/>
                  <a:pt x="1915455" y="1672872"/>
                  <a:pt x="1925782" y="1662546"/>
                </a:cubicBezTo>
                <a:cubicBezTo>
                  <a:pt x="1949330" y="1638998"/>
                  <a:pt x="1985361" y="1630676"/>
                  <a:pt x="2008909" y="1607128"/>
                </a:cubicBezTo>
                <a:cubicBezTo>
                  <a:pt x="2032000" y="1584037"/>
                  <a:pt x="2060068" y="1565026"/>
                  <a:pt x="2078182" y="1537855"/>
                </a:cubicBezTo>
                <a:cubicBezTo>
                  <a:pt x="2140846" y="1443859"/>
                  <a:pt x="2110052" y="1478277"/>
                  <a:pt x="2161309" y="1427018"/>
                </a:cubicBezTo>
                <a:cubicBezTo>
                  <a:pt x="2165927" y="1413164"/>
                  <a:pt x="2168633" y="1398517"/>
                  <a:pt x="2175164" y="1385455"/>
                </a:cubicBezTo>
                <a:cubicBezTo>
                  <a:pt x="2186428" y="1362928"/>
                  <a:pt x="2233450" y="1304169"/>
                  <a:pt x="2244437" y="1288473"/>
                </a:cubicBezTo>
                <a:cubicBezTo>
                  <a:pt x="2315153" y="1187450"/>
                  <a:pt x="2269115" y="1225840"/>
                  <a:pt x="2341418" y="1177637"/>
                </a:cubicBezTo>
                <a:cubicBezTo>
                  <a:pt x="2350654" y="1159164"/>
                  <a:pt x="2361875" y="1141556"/>
                  <a:pt x="2369127" y="1122218"/>
                </a:cubicBezTo>
                <a:cubicBezTo>
                  <a:pt x="2372101" y="1114286"/>
                  <a:pt x="2388022" y="1037578"/>
                  <a:pt x="2396837" y="1025237"/>
                </a:cubicBezTo>
                <a:cubicBezTo>
                  <a:pt x="2412022" y="1003979"/>
                  <a:pt x="2436580" y="990718"/>
                  <a:pt x="2452255" y="969818"/>
                </a:cubicBezTo>
                <a:cubicBezTo>
                  <a:pt x="2464647" y="953295"/>
                  <a:pt x="2469338" y="932110"/>
                  <a:pt x="2479964" y="914400"/>
                </a:cubicBezTo>
                <a:cubicBezTo>
                  <a:pt x="2497098" y="885844"/>
                  <a:pt x="2524851" y="862866"/>
                  <a:pt x="2535382" y="831273"/>
                </a:cubicBezTo>
                <a:cubicBezTo>
                  <a:pt x="2540000" y="817418"/>
                  <a:pt x="2540114" y="801113"/>
                  <a:pt x="2549237" y="789709"/>
                </a:cubicBezTo>
                <a:cubicBezTo>
                  <a:pt x="2559639" y="776707"/>
                  <a:pt x="2578158" y="772836"/>
                  <a:pt x="2590800" y="762000"/>
                </a:cubicBezTo>
                <a:cubicBezTo>
                  <a:pt x="2610635" y="744998"/>
                  <a:pt x="2626383" y="723583"/>
                  <a:pt x="2646218" y="706582"/>
                </a:cubicBezTo>
                <a:cubicBezTo>
                  <a:pt x="2658861" y="695746"/>
                  <a:pt x="2675139" y="689709"/>
                  <a:pt x="2687782" y="678873"/>
                </a:cubicBezTo>
                <a:cubicBezTo>
                  <a:pt x="2707617" y="661872"/>
                  <a:pt x="2722800" y="639775"/>
                  <a:pt x="2743200" y="623455"/>
                </a:cubicBezTo>
                <a:cubicBezTo>
                  <a:pt x="2769205" y="602651"/>
                  <a:pt x="2798618" y="586510"/>
                  <a:pt x="2826327" y="568037"/>
                </a:cubicBezTo>
                <a:cubicBezTo>
                  <a:pt x="2840182" y="558801"/>
                  <a:pt x="2851737" y="544367"/>
                  <a:pt x="2867891" y="540328"/>
                </a:cubicBezTo>
                <a:lnTo>
                  <a:pt x="2923309" y="526473"/>
                </a:lnTo>
                <a:cubicBezTo>
                  <a:pt x="2927927" y="512618"/>
                  <a:pt x="2928041" y="496313"/>
                  <a:pt x="2937164" y="484909"/>
                </a:cubicBezTo>
                <a:cubicBezTo>
                  <a:pt x="2961084" y="455009"/>
                  <a:pt x="3000867" y="451665"/>
                  <a:pt x="3034146" y="443346"/>
                </a:cubicBezTo>
                <a:cubicBezTo>
                  <a:pt x="3048000" y="434110"/>
                  <a:pt x="3060404" y="422196"/>
                  <a:pt x="3075709" y="415637"/>
                </a:cubicBezTo>
                <a:cubicBezTo>
                  <a:pt x="3093211" y="408136"/>
                  <a:pt x="3112818" y="407013"/>
                  <a:pt x="3131127" y="401782"/>
                </a:cubicBezTo>
                <a:cubicBezTo>
                  <a:pt x="3145169" y="397770"/>
                  <a:pt x="3158836" y="392546"/>
                  <a:pt x="3172691" y="387928"/>
                </a:cubicBezTo>
                <a:cubicBezTo>
                  <a:pt x="3238556" y="344017"/>
                  <a:pt x="3198460" y="365483"/>
                  <a:pt x="3297382" y="332509"/>
                </a:cubicBezTo>
                <a:lnTo>
                  <a:pt x="3338946" y="318655"/>
                </a:lnTo>
                <a:cubicBezTo>
                  <a:pt x="3418818" y="265406"/>
                  <a:pt x="3341770" y="311507"/>
                  <a:pt x="3422073" y="277091"/>
                </a:cubicBezTo>
                <a:cubicBezTo>
                  <a:pt x="3541901" y="225736"/>
                  <a:pt x="3421589" y="268015"/>
                  <a:pt x="3519055" y="235528"/>
                </a:cubicBezTo>
                <a:cubicBezTo>
                  <a:pt x="3554295" y="200287"/>
                  <a:pt x="3546264" y="202476"/>
                  <a:pt x="3602182" y="180109"/>
                </a:cubicBezTo>
                <a:cubicBezTo>
                  <a:pt x="3629301" y="169261"/>
                  <a:pt x="3685309" y="152400"/>
                  <a:pt x="3685309" y="152400"/>
                </a:cubicBezTo>
                <a:cubicBezTo>
                  <a:pt x="3699164" y="138546"/>
                  <a:pt x="3711821" y="123380"/>
                  <a:pt x="3726873" y="110837"/>
                </a:cubicBezTo>
                <a:cubicBezTo>
                  <a:pt x="3739665" y="100177"/>
                  <a:pt x="3755906" y="94093"/>
                  <a:pt x="3768437" y="83128"/>
                </a:cubicBezTo>
                <a:cubicBezTo>
                  <a:pt x="3870539" y="-6211"/>
                  <a:pt x="3800429" y="32496"/>
                  <a:pt x="3865418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17764" y="3717032"/>
            <a:ext cx="1118921" cy="1283377"/>
            <a:chOff x="572758" y="2770909"/>
            <a:chExt cx="1170016" cy="146635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20" name="Полилиния 19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Полилиния 35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1119433" y="3527025"/>
            <a:ext cx="964879" cy="1225712"/>
            <a:chOff x="572758" y="2770909"/>
            <a:chExt cx="1170016" cy="1466353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87" name="Полилиния 8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3" name="Полилиния 8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1" name="Группа 160"/>
          <p:cNvGrpSpPr/>
          <p:nvPr/>
        </p:nvGrpSpPr>
        <p:grpSpPr>
          <a:xfrm>
            <a:off x="653367" y="4393479"/>
            <a:ext cx="1118921" cy="1283377"/>
            <a:chOff x="572758" y="2770909"/>
            <a:chExt cx="1170016" cy="1466353"/>
          </a:xfrm>
        </p:grpSpPr>
        <p:grpSp>
          <p:nvGrpSpPr>
            <p:cNvPr id="162" name="Группа 161"/>
            <p:cNvGrpSpPr/>
            <p:nvPr/>
          </p:nvGrpSpPr>
          <p:grpSpPr>
            <a:xfrm>
              <a:off x="891128" y="2770909"/>
              <a:ext cx="579071" cy="1466353"/>
              <a:chOff x="312057" y="1098550"/>
              <a:chExt cx="1821543" cy="4416425"/>
            </a:xfrm>
          </p:grpSpPr>
          <p:sp>
            <p:nvSpPr>
              <p:cNvPr id="167" name="Полилиния 166"/>
              <p:cNvSpPr/>
              <p:nvPr/>
            </p:nvSpPr>
            <p:spPr>
              <a:xfrm>
                <a:off x="615950" y="1396501"/>
                <a:ext cx="1234224" cy="1144636"/>
              </a:xfrm>
              <a:custGeom>
                <a:avLst/>
                <a:gdLst>
                  <a:gd name="connsiteX0" fmla="*/ 536575 w 1381125"/>
                  <a:gd name="connsiteY0" fmla="*/ 19549 h 1144637"/>
                  <a:gd name="connsiteX1" fmla="*/ 184150 w 1381125"/>
                  <a:gd name="connsiteY1" fmla="*/ 22724 h 1144637"/>
                  <a:gd name="connsiteX2" fmla="*/ 174625 w 1381125"/>
                  <a:gd name="connsiteY2" fmla="*/ 25899 h 1144637"/>
                  <a:gd name="connsiteX3" fmla="*/ 149225 w 1381125"/>
                  <a:gd name="connsiteY3" fmla="*/ 41774 h 1144637"/>
                  <a:gd name="connsiteX4" fmla="*/ 130175 w 1381125"/>
                  <a:gd name="connsiteY4" fmla="*/ 67174 h 1144637"/>
                  <a:gd name="connsiteX5" fmla="*/ 123825 w 1381125"/>
                  <a:gd name="connsiteY5" fmla="*/ 76699 h 1144637"/>
                  <a:gd name="connsiteX6" fmla="*/ 114300 w 1381125"/>
                  <a:gd name="connsiteY6" fmla="*/ 89399 h 1144637"/>
                  <a:gd name="connsiteX7" fmla="*/ 107950 w 1381125"/>
                  <a:gd name="connsiteY7" fmla="*/ 102099 h 1144637"/>
                  <a:gd name="connsiteX8" fmla="*/ 101600 w 1381125"/>
                  <a:gd name="connsiteY8" fmla="*/ 111624 h 1144637"/>
                  <a:gd name="connsiteX9" fmla="*/ 98425 w 1381125"/>
                  <a:gd name="connsiteY9" fmla="*/ 121149 h 1144637"/>
                  <a:gd name="connsiteX10" fmla="*/ 88900 w 1381125"/>
                  <a:gd name="connsiteY10" fmla="*/ 133849 h 1144637"/>
                  <a:gd name="connsiteX11" fmla="*/ 85725 w 1381125"/>
                  <a:gd name="connsiteY11" fmla="*/ 146549 h 1144637"/>
                  <a:gd name="connsiteX12" fmla="*/ 76200 w 1381125"/>
                  <a:gd name="connsiteY12" fmla="*/ 165599 h 1144637"/>
                  <a:gd name="connsiteX13" fmla="*/ 66675 w 1381125"/>
                  <a:gd name="connsiteY13" fmla="*/ 194174 h 1144637"/>
                  <a:gd name="connsiteX14" fmla="*/ 53975 w 1381125"/>
                  <a:gd name="connsiteY14" fmla="*/ 279899 h 1144637"/>
                  <a:gd name="connsiteX15" fmla="*/ 50800 w 1381125"/>
                  <a:gd name="connsiteY15" fmla="*/ 292599 h 1144637"/>
                  <a:gd name="connsiteX16" fmla="*/ 44450 w 1381125"/>
                  <a:gd name="connsiteY16" fmla="*/ 321174 h 1144637"/>
                  <a:gd name="connsiteX17" fmla="*/ 38100 w 1381125"/>
                  <a:gd name="connsiteY17" fmla="*/ 330699 h 1144637"/>
                  <a:gd name="connsiteX18" fmla="*/ 28575 w 1381125"/>
                  <a:gd name="connsiteY18" fmla="*/ 403724 h 1144637"/>
                  <a:gd name="connsiteX19" fmla="*/ 25400 w 1381125"/>
                  <a:gd name="connsiteY19" fmla="*/ 429124 h 1144637"/>
                  <a:gd name="connsiteX20" fmla="*/ 15875 w 1381125"/>
                  <a:gd name="connsiteY20" fmla="*/ 460874 h 1144637"/>
                  <a:gd name="connsiteX21" fmla="*/ 9525 w 1381125"/>
                  <a:gd name="connsiteY21" fmla="*/ 479924 h 1144637"/>
                  <a:gd name="connsiteX22" fmla="*/ 3175 w 1381125"/>
                  <a:gd name="connsiteY22" fmla="*/ 505324 h 1144637"/>
                  <a:gd name="connsiteX23" fmla="*/ 0 w 1381125"/>
                  <a:gd name="connsiteY23" fmla="*/ 533899 h 1144637"/>
                  <a:gd name="connsiteX24" fmla="*/ 3175 w 1381125"/>
                  <a:gd name="connsiteY24" fmla="*/ 756149 h 1144637"/>
                  <a:gd name="connsiteX25" fmla="*/ 12700 w 1381125"/>
                  <a:gd name="connsiteY25" fmla="*/ 784724 h 1144637"/>
                  <a:gd name="connsiteX26" fmla="*/ 22225 w 1381125"/>
                  <a:gd name="connsiteY26" fmla="*/ 813299 h 1144637"/>
                  <a:gd name="connsiteX27" fmla="*/ 25400 w 1381125"/>
                  <a:gd name="connsiteY27" fmla="*/ 822824 h 1144637"/>
                  <a:gd name="connsiteX28" fmla="*/ 31750 w 1381125"/>
                  <a:gd name="connsiteY28" fmla="*/ 835524 h 1144637"/>
                  <a:gd name="connsiteX29" fmla="*/ 34925 w 1381125"/>
                  <a:gd name="connsiteY29" fmla="*/ 845049 h 1144637"/>
                  <a:gd name="connsiteX30" fmla="*/ 44450 w 1381125"/>
                  <a:gd name="connsiteY30" fmla="*/ 854574 h 1144637"/>
                  <a:gd name="connsiteX31" fmla="*/ 60325 w 1381125"/>
                  <a:gd name="connsiteY31" fmla="*/ 879974 h 1144637"/>
                  <a:gd name="connsiteX32" fmla="*/ 69850 w 1381125"/>
                  <a:gd name="connsiteY32" fmla="*/ 895849 h 1144637"/>
                  <a:gd name="connsiteX33" fmla="*/ 82550 w 1381125"/>
                  <a:gd name="connsiteY33" fmla="*/ 911724 h 1144637"/>
                  <a:gd name="connsiteX34" fmla="*/ 88900 w 1381125"/>
                  <a:gd name="connsiteY34" fmla="*/ 921249 h 1144637"/>
                  <a:gd name="connsiteX35" fmla="*/ 95250 w 1381125"/>
                  <a:gd name="connsiteY35" fmla="*/ 933949 h 1144637"/>
                  <a:gd name="connsiteX36" fmla="*/ 104775 w 1381125"/>
                  <a:gd name="connsiteY36" fmla="*/ 940299 h 1144637"/>
                  <a:gd name="connsiteX37" fmla="*/ 127000 w 1381125"/>
                  <a:gd name="connsiteY37" fmla="*/ 972049 h 1144637"/>
                  <a:gd name="connsiteX38" fmla="*/ 146050 w 1381125"/>
                  <a:gd name="connsiteY38" fmla="*/ 991099 h 1144637"/>
                  <a:gd name="connsiteX39" fmla="*/ 165100 w 1381125"/>
                  <a:gd name="connsiteY39" fmla="*/ 1003799 h 1144637"/>
                  <a:gd name="connsiteX40" fmla="*/ 187325 w 1381125"/>
                  <a:gd name="connsiteY40" fmla="*/ 1016499 h 1144637"/>
                  <a:gd name="connsiteX41" fmla="*/ 196850 w 1381125"/>
                  <a:gd name="connsiteY41" fmla="*/ 1019674 h 1144637"/>
                  <a:gd name="connsiteX42" fmla="*/ 225425 w 1381125"/>
                  <a:gd name="connsiteY42" fmla="*/ 1032374 h 1144637"/>
                  <a:gd name="connsiteX43" fmla="*/ 241300 w 1381125"/>
                  <a:gd name="connsiteY43" fmla="*/ 1038724 h 1144637"/>
                  <a:gd name="connsiteX44" fmla="*/ 288925 w 1381125"/>
                  <a:gd name="connsiteY44" fmla="*/ 1060949 h 1144637"/>
                  <a:gd name="connsiteX45" fmla="*/ 307975 w 1381125"/>
                  <a:gd name="connsiteY45" fmla="*/ 1067299 h 1144637"/>
                  <a:gd name="connsiteX46" fmla="*/ 320675 w 1381125"/>
                  <a:gd name="connsiteY46" fmla="*/ 1070474 h 1144637"/>
                  <a:gd name="connsiteX47" fmla="*/ 333375 w 1381125"/>
                  <a:gd name="connsiteY47" fmla="*/ 1076824 h 1144637"/>
                  <a:gd name="connsiteX48" fmla="*/ 365125 w 1381125"/>
                  <a:gd name="connsiteY48" fmla="*/ 1083174 h 1144637"/>
                  <a:gd name="connsiteX49" fmla="*/ 387350 w 1381125"/>
                  <a:gd name="connsiteY49" fmla="*/ 1089524 h 1144637"/>
                  <a:gd name="connsiteX50" fmla="*/ 396875 w 1381125"/>
                  <a:gd name="connsiteY50" fmla="*/ 1092699 h 1144637"/>
                  <a:gd name="connsiteX51" fmla="*/ 434975 w 1381125"/>
                  <a:gd name="connsiteY51" fmla="*/ 1102224 h 1144637"/>
                  <a:gd name="connsiteX52" fmla="*/ 450850 w 1381125"/>
                  <a:gd name="connsiteY52" fmla="*/ 1111749 h 1144637"/>
                  <a:gd name="connsiteX53" fmla="*/ 517525 w 1381125"/>
                  <a:gd name="connsiteY53" fmla="*/ 1124449 h 1144637"/>
                  <a:gd name="connsiteX54" fmla="*/ 619125 w 1381125"/>
                  <a:gd name="connsiteY54" fmla="*/ 1133974 h 1144637"/>
                  <a:gd name="connsiteX55" fmla="*/ 1003300 w 1381125"/>
                  <a:gd name="connsiteY55" fmla="*/ 1130799 h 1144637"/>
                  <a:gd name="connsiteX56" fmla="*/ 1022350 w 1381125"/>
                  <a:gd name="connsiteY56" fmla="*/ 1127624 h 1144637"/>
                  <a:gd name="connsiteX57" fmla="*/ 1038225 w 1381125"/>
                  <a:gd name="connsiteY57" fmla="*/ 1124449 h 1144637"/>
                  <a:gd name="connsiteX58" fmla="*/ 1076325 w 1381125"/>
                  <a:gd name="connsiteY58" fmla="*/ 1118099 h 1144637"/>
                  <a:gd name="connsiteX59" fmla="*/ 1095375 w 1381125"/>
                  <a:gd name="connsiteY59" fmla="*/ 1114924 h 1144637"/>
                  <a:gd name="connsiteX60" fmla="*/ 1117600 w 1381125"/>
                  <a:gd name="connsiteY60" fmla="*/ 1108574 h 1144637"/>
                  <a:gd name="connsiteX61" fmla="*/ 1136650 w 1381125"/>
                  <a:gd name="connsiteY61" fmla="*/ 1102224 h 1144637"/>
                  <a:gd name="connsiteX62" fmla="*/ 1152525 w 1381125"/>
                  <a:gd name="connsiteY62" fmla="*/ 1099049 h 1144637"/>
                  <a:gd name="connsiteX63" fmla="*/ 1168400 w 1381125"/>
                  <a:gd name="connsiteY63" fmla="*/ 1092699 h 1144637"/>
                  <a:gd name="connsiteX64" fmla="*/ 1181100 w 1381125"/>
                  <a:gd name="connsiteY64" fmla="*/ 1089524 h 1144637"/>
                  <a:gd name="connsiteX65" fmla="*/ 1212850 w 1381125"/>
                  <a:gd name="connsiteY65" fmla="*/ 1079999 h 1144637"/>
                  <a:gd name="connsiteX66" fmla="*/ 1241425 w 1381125"/>
                  <a:gd name="connsiteY66" fmla="*/ 1060949 h 1144637"/>
                  <a:gd name="connsiteX67" fmla="*/ 1247775 w 1381125"/>
                  <a:gd name="connsiteY67" fmla="*/ 1051424 h 1144637"/>
                  <a:gd name="connsiteX68" fmla="*/ 1276350 w 1381125"/>
                  <a:gd name="connsiteY68" fmla="*/ 1035549 h 1144637"/>
                  <a:gd name="connsiteX69" fmla="*/ 1282700 w 1381125"/>
                  <a:gd name="connsiteY69" fmla="*/ 1026024 h 1144637"/>
                  <a:gd name="connsiteX70" fmla="*/ 1311275 w 1381125"/>
                  <a:gd name="connsiteY70" fmla="*/ 997449 h 1144637"/>
                  <a:gd name="connsiteX71" fmla="*/ 1317625 w 1381125"/>
                  <a:gd name="connsiteY71" fmla="*/ 981574 h 1144637"/>
                  <a:gd name="connsiteX72" fmla="*/ 1327150 w 1381125"/>
                  <a:gd name="connsiteY72" fmla="*/ 972049 h 1144637"/>
                  <a:gd name="connsiteX73" fmla="*/ 1343025 w 1381125"/>
                  <a:gd name="connsiteY73" fmla="*/ 924424 h 1144637"/>
                  <a:gd name="connsiteX74" fmla="*/ 1346200 w 1381125"/>
                  <a:gd name="connsiteY74" fmla="*/ 902199 h 1144637"/>
                  <a:gd name="connsiteX75" fmla="*/ 1358900 w 1381125"/>
                  <a:gd name="connsiteY75" fmla="*/ 873624 h 1144637"/>
                  <a:gd name="connsiteX76" fmla="*/ 1365250 w 1381125"/>
                  <a:gd name="connsiteY76" fmla="*/ 857749 h 1144637"/>
                  <a:gd name="connsiteX77" fmla="*/ 1368425 w 1381125"/>
                  <a:gd name="connsiteY77" fmla="*/ 835524 h 1144637"/>
                  <a:gd name="connsiteX78" fmla="*/ 1374775 w 1381125"/>
                  <a:gd name="connsiteY78" fmla="*/ 822824 h 1144637"/>
                  <a:gd name="connsiteX79" fmla="*/ 1381125 w 1381125"/>
                  <a:gd name="connsiteY79" fmla="*/ 768849 h 1144637"/>
                  <a:gd name="connsiteX80" fmla="*/ 1368425 w 1381125"/>
                  <a:gd name="connsiteY80" fmla="*/ 483099 h 1144637"/>
                  <a:gd name="connsiteX81" fmla="*/ 1355725 w 1381125"/>
                  <a:gd name="connsiteY81" fmla="*/ 460874 h 1144637"/>
                  <a:gd name="connsiteX82" fmla="*/ 1352550 w 1381125"/>
                  <a:gd name="connsiteY82" fmla="*/ 448174 h 1144637"/>
                  <a:gd name="connsiteX83" fmla="*/ 1320800 w 1381125"/>
                  <a:gd name="connsiteY83" fmla="*/ 413249 h 1144637"/>
                  <a:gd name="connsiteX84" fmla="*/ 1314450 w 1381125"/>
                  <a:gd name="connsiteY84" fmla="*/ 403724 h 1144637"/>
                  <a:gd name="connsiteX85" fmla="*/ 1304925 w 1381125"/>
                  <a:gd name="connsiteY85" fmla="*/ 394199 h 1144637"/>
                  <a:gd name="connsiteX86" fmla="*/ 1298575 w 1381125"/>
                  <a:gd name="connsiteY86" fmla="*/ 381499 h 1144637"/>
                  <a:gd name="connsiteX87" fmla="*/ 1273175 w 1381125"/>
                  <a:gd name="connsiteY87" fmla="*/ 362449 h 1144637"/>
                  <a:gd name="connsiteX88" fmla="*/ 1244600 w 1381125"/>
                  <a:gd name="connsiteY88" fmla="*/ 340224 h 1144637"/>
                  <a:gd name="connsiteX89" fmla="*/ 1216025 w 1381125"/>
                  <a:gd name="connsiteY89" fmla="*/ 317999 h 1144637"/>
                  <a:gd name="connsiteX90" fmla="*/ 1203325 w 1381125"/>
                  <a:gd name="connsiteY90" fmla="*/ 308474 h 1144637"/>
                  <a:gd name="connsiteX91" fmla="*/ 1193800 w 1381125"/>
                  <a:gd name="connsiteY91" fmla="*/ 298949 h 1144637"/>
                  <a:gd name="connsiteX92" fmla="*/ 1184275 w 1381125"/>
                  <a:gd name="connsiteY92" fmla="*/ 292599 h 1144637"/>
                  <a:gd name="connsiteX93" fmla="*/ 1168400 w 1381125"/>
                  <a:gd name="connsiteY93" fmla="*/ 279899 h 1144637"/>
                  <a:gd name="connsiteX94" fmla="*/ 1158875 w 1381125"/>
                  <a:gd name="connsiteY94" fmla="*/ 270374 h 1144637"/>
                  <a:gd name="connsiteX95" fmla="*/ 1149350 w 1381125"/>
                  <a:gd name="connsiteY95" fmla="*/ 264024 h 1144637"/>
                  <a:gd name="connsiteX96" fmla="*/ 1136650 w 1381125"/>
                  <a:gd name="connsiteY96" fmla="*/ 254499 h 1144637"/>
                  <a:gd name="connsiteX97" fmla="*/ 1127125 w 1381125"/>
                  <a:gd name="connsiteY97" fmla="*/ 244974 h 1144637"/>
                  <a:gd name="connsiteX98" fmla="*/ 1114425 w 1381125"/>
                  <a:gd name="connsiteY98" fmla="*/ 238624 h 1144637"/>
                  <a:gd name="connsiteX99" fmla="*/ 1104900 w 1381125"/>
                  <a:gd name="connsiteY99" fmla="*/ 229099 h 1144637"/>
                  <a:gd name="connsiteX100" fmla="*/ 1095375 w 1381125"/>
                  <a:gd name="connsiteY100" fmla="*/ 225924 h 1144637"/>
                  <a:gd name="connsiteX101" fmla="*/ 1066800 w 1381125"/>
                  <a:gd name="connsiteY101" fmla="*/ 210049 h 1144637"/>
                  <a:gd name="connsiteX102" fmla="*/ 1057275 w 1381125"/>
                  <a:gd name="connsiteY102" fmla="*/ 197349 h 1144637"/>
                  <a:gd name="connsiteX103" fmla="*/ 1035050 w 1381125"/>
                  <a:gd name="connsiteY103" fmla="*/ 181474 h 1144637"/>
                  <a:gd name="connsiteX104" fmla="*/ 1012825 w 1381125"/>
                  <a:gd name="connsiteY104" fmla="*/ 159249 h 1144637"/>
                  <a:gd name="connsiteX105" fmla="*/ 990600 w 1381125"/>
                  <a:gd name="connsiteY105" fmla="*/ 143374 h 1144637"/>
                  <a:gd name="connsiteX106" fmla="*/ 981075 w 1381125"/>
                  <a:gd name="connsiteY106" fmla="*/ 137024 h 1144637"/>
                  <a:gd name="connsiteX107" fmla="*/ 965200 w 1381125"/>
                  <a:gd name="connsiteY107" fmla="*/ 124324 h 1144637"/>
                  <a:gd name="connsiteX108" fmla="*/ 949325 w 1381125"/>
                  <a:gd name="connsiteY108" fmla="*/ 111624 h 1144637"/>
                  <a:gd name="connsiteX109" fmla="*/ 930275 w 1381125"/>
                  <a:gd name="connsiteY109" fmla="*/ 98924 h 1144637"/>
                  <a:gd name="connsiteX110" fmla="*/ 920750 w 1381125"/>
                  <a:gd name="connsiteY110" fmla="*/ 92574 h 1144637"/>
                  <a:gd name="connsiteX111" fmla="*/ 908050 w 1381125"/>
                  <a:gd name="connsiteY111" fmla="*/ 89399 h 1144637"/>
                  <a:gd name="connsiteX112" fmla="*/ 898525 w 1381125"/>
                  <a:gd name="connsiteY112" fmla="*/ 79874 h 1144637"/>
                  <a:gd name="connsiteX113" fmla="*/ 876300 w 1381125"/>
                  <a:gd name="connsiteY113" fmla="*/ 73524 h 1144637"/>
                  <a:gd name="connsiteX114" fmla="*/ 860425 w 1381125"/>
                  <a:gd name="connsiteY114" fmla="*/ 63999 h 1144637"/>
                  <a:gd name="connsiteX115" fmla="*/ 838200 w 1381125"/>
                  <a:gd name="connsiteY115" fmla="*/ 57649 h 1144637"/>
                  <a:gd name="connsiteX116" fmla="*/ 812800 w 1381125"/>
                  <a:gd name="connsiteY116" fmla="*/ 51299 h 1144637"/>
                  <a:gd name="connsiteX117" fmla="*/ 790575 w 1381125"/>
                  <a:gd name="connsiteY117" fmla="*/ 48124 h 1144637"/>
                  <a:gd name="connsiteX118" fmla="*/ 762000 w 1381125"/>
                  <a:gd name="connsiteY118" fmla="*/ 44949 h 1144637"/>
                  <a:gd name="connsiteX119" fmla="*/ 727075 w 1381125"/>
                  <a:gd name="connsiteY119" fmla="*/ 41774 h 1144637"/>
                  <a:gd name="connsiteX120" fmla="*/ 638175 w 1381125"/>
                  <a:gd name="connsiteY120" fmla="*/ 32249 h 1144637"/>
                  <a:gd name="connsiteX121" fmla="*/ 555625 w 1381125"/>
                  <a:gd name="connsiteY121" fmla="*/ 13199 h 1144637"/>
                  <a:gd name="connsiteX122" fmla="*/ 501650 w 1381125"/>
                  <a:gd name="connsiteY122" fmla="*/ 6849 h 1144637"/>
                  <a:gd name="connsiteX123" fmla="*/ 460375 w 1381125"/>
                  <a:gd name="connsiteY123" fmla="*/ 499 h 11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81125" h="1144637">
                    <a:moveTo>
                      <a:pt x="536575" y="19549"/>
                    </a:moveTo>
                    <a:lnTo>
                      <a:pt x="184150" y="22724"/>
                    </a:lnTo>
                    <a:cubicBezTo>
                      <a:pt x="180804" y="22783"/>
                      <a:pt x="177410" y="24043"/>
                      <a:pt x="174625" y="25899"/>
                    </a:cubicBezTo>
                    <a:cubicBezTo>
                      <a:pt x="144126" y="46232"/>
                      <a:pt x="190776" y="25154"/>
                      <a:pt x="149225" y="41774"/>
                    </a:cubicBezTo>
                    <a:cubicBezTo>
                      <a:pt x="134869" y="63308"/>
                      <a:pt x="152801" y="37006"/>
                      <a:pt x="130175" y="67174"/>
                    </a:cubicBezTo>
                    <a:cubicBezTo>
                      <a:pt x="127885" y="70227"/>
                      <a:pt x="126043" y="73594"/>
                      <a:pt x="123825" y="76699"/>
                    </a:cubicBezTo>
                    <a:cubicBezTo>
                      <a:pt x="120749" y="81005"/>
                      <a:pt x="117105" y="84912"/>
                      <a:pt x="114300" y="89399"/>
                    </a:cubicBezTo>
                    <a:cubicBezTo>
                      <a:pt x="111792" y="93413"/>
                      <a:pt x="110298" y="97990"/>
                      <a:pt x="107950" y="102099"/>
                    </a:cubicBezTo>
                    <a:cubicBezTo>
                      <a:pt x="106057" y="105412"/>
                      <a:pt x="103307" y="108211"/>
                      <a:pt x="101600" y="111624"/>
                    </a:cubicBezTo>
                    <a:cubicBezTo>
                      <a:pt x="100103" y="114617"/>
                      <a:pt x="100085" y="118243"/>
                      <a:pt x="98425" y="121149"/>
                    </a:cubicBezTo>
                    <a:cubicBezTo>
                      <a:pt x="95800" y="125743"/>
                      <a:pt x="92075" y="129616"/>
                      <a:pt x="88900" y="133849"/>
                    </a:cubicBezTo>
                    <a:cubicBezTo>
                      <a:pt x="87842" y="138082"/>
                      <a:pt x="87444" y="142538"/>
                      <a:pt x="85725" y="146549"/>
                    </a:cubicBezTo>
                    <a:cubicBezTo>
                      <a:pt x="77821" y="164992"/>
                      <a:pt x="80316" y="147075"/>
                      <a:pt x="76200" y="165599"/>
                    </a:cubicBezTo>
                    <a:cubicBezTo>
                      <a:pt x="70497" y="191265"/>
                      <a:pt x="77723" y="177602"/>
                      <a:pt x="66675" y="194174"/>
                    </a:cubicBezTo>
                    <a:cubicBezTo>
                      <a:pt x="62442" y="222749"/>
                      <a:pt x="60981" y="251875"/>
                      <a:pt x="53975" y="279899"/>
                    </a:cubicBezTo>
                    <a:cubicBezTo>
                      <a:pt x="52917" y="284132"/>
                      <a:pt x="51747" y="288339"/>
                      <a:pt x="50800" y="292599"/>
                    </a:cubicBezTo>
                    <a:cubicBezTo>
                      <a:pt x="50105" y="295729"/>
                      <a:pt x="46237" y="317005"/>
                      <a:pt x="44450" y="321174"/>
                    </a:cubicBezTo>
                    <a:cubicBezTo>
                      <a:pt x="42947" y="324681"/>
                      <a:pt x="40217" y="327524"/>
                      <a:pt x="38100" y="330699"/>
                    </a:cubicBezTo>
                    <a:cubicBezTo>
                      <a:pt x="34925" y="355041"/>
                      <a:pt x="31716" y="379378"/>
                      <a:pt x="28575" y="403724"/>
                    </a:cubicBezTo>
                    <a:cubicBezTo>
                      <a:pt x="27483" y="412186"/>
                      <a:pt x="27469" y="420846"/>
                      <a:pt x="25400" y="429124"/>
                    </a:cubicBezTo>
                    <a:cubicBezTo>
                      <a:pt x="20602" y="448318"/>
                      <a:pt x="23605" y="437684"/>
                      <a:pt x="15875" y="460874"/>
                    </a:cubicBezTo>
                    <a:cubicBezTo>
                      <a:pt x="13758" y="467224"/>
                      <a:pt x="10838" y="473360"/>
                      <a:pt x="9525" y="479924"/>
                    </a:cubicBezTo>
                    <a:cubicBezTo>
                      <a:pt x="5694" y="499081"/>
                      <a:pt x="8057" y="490679"/>
                      <a:pt x="3175" y="505324"/>
                    </a:cubicBezTo>
                    <a:cubicBezTo>
                      <a:pt x="2117" y="514849"/>
                      <a:pt x="0" y="524315"/>
                      <a:pt x="0" y="533899"/>
                    </a:cubicBezTo>
                    <a:cubicBezTo>
                      <a:pt x="0" y="607990"/>
                      <a:pt x="253" y="682116"/>
                      <a:pt x="3175" y="756149"/>
                    </a:cubicBezTo>
                    <a:cubicBezTo>
                      <a:pt x="3324" y="759919"/>
                      <a:pt x="11038" y="778076"/>
                      <a:pt x="12700" y="784724"/>
                    </a:cubicBezTo>
                    <a:cubicBezTo>
                      <a:pt x="18020" y="806004"/>
                      <a:pt x="13258" y="789387"/>
                      <a:pt x="22225" y="813299"/>
                    </a:cubicBezTo>
                    <a:cubicBezTo>
                      <a:pt x="23400" y="816433"/>
                      <a:pt x="24082" y="819748"/>
                      <a:pt x="25400" y="822824"/>
                    </a:cubicBezTo>
                    <a:cubicBezTo>
                      <a:pt x="27264" y="827174"/>
                      <a:pt x="29886" y="831174"/>
                      <a:pt x="31750" y="835524"/>
                    </a:cubicBezTo>
                    <a:cubicBezTo>
                      <a:pt x="33068" y="838600"/>
                      <a:pt x="33069" y="842264"/>
                      <a:pt x="34925" y="845049"/>
                    </a:cubicBezTo>
                    <a:cubicBezTo>
                      <a:pt x="37416" y="848785"/>
                      <a:pt x="41275" y="851399"/>
                      <a:pt x="44450" y="854574"/>
                    </a:cubicBezTo>
                    <a:cubicBezTo>
                      <a:pt x="57383" y="886907"/>
                      <a:pt x="42897" y="856737"/>
                      <a:pt x="60325" y="879974"/>
                    </a:cubicBezTo>
                    <a:cubicBezTo>
                      <a:pt x="64028" y="884911"/>
                      <a:pt x="66311" y="890793"/>
                      <a:pt x="69850" y="895849"/>
                    </a:cubicBezTo>
                    <a:cubicBezTo>
                      <a:pt x="73736" y="901401"/>
                      <a:pt x="78484" y="906303"/>
                      <a:pt x="82550" y="911724"/>
                    </a:cubicBezTo>
                    <a:cubicBezTo>
                      <a:pt x="84840" y="914777"/>
                      <a:pt x="87007" y="917936"/>
                      <a:pt x="88900" y="921249"/>
                    </a:cubicBezTo>
                    <a:cubicBezTo>
                      <a:pt x="91248" y="925358"/>
                      <a:pt x="92220" y="930313"/>
                      <a:pt x="95250" y="933949"/>
                    </a:cubicBezTo>
                    <a:cubicBezTo>
                      <a:pt x="97693" y="936880"/>
                      <a:pt x="101600" y="938182"/>
                      <a:pt x="104775" y="940299"/>
                    </a:cubicBezTo>
                    <a:cubicBezTo>
                      <a:pt x="108787" y="946317"/>
                      <a:pt x="120955" y="965333"/>
                      <a:pt x="127000" y="972049"/>
                    </a:cubicBezTo>
                    <a:cubicBezTo>
                      <a:pt x="133007" y="978724"/>
                      <a:pt x="138578" y="986118"/>
                      <a:pt x="146050" y="991099"/>
                    </a:cubicBezTo>
                    <a:lnTo>
                      <a:pt x="165100" y="1003799"/>
                    </a:lnTo>
                    <a:cubicBezTo>
                      <a:pt x="174666" y="1010176"/>
                      <a:pt x="176046" y="1011665"/>
                      <a:pt x="187325" y="1016499"/>
                    </a:cubicBezTo>
                    <a:cubicBezTo>
                      <a:pt x="190401" y="1017817"/>
                      <a:pt x="193716" y="1018499"/>
                      <a:pt x="196850" y="1019674"/>
                    </a:cubicBezTo>
                    <a:cubicBezTo>
                      <a:pt x="226967" y="1030968"/>
                      <a:pt x="199449" y="1020829"/>
                      <a:pt x="225425" y="1032374"/>
                    </a:cubicBezTo>
                    <a:cubicBezTo>
                      <a:pt x="230633" y="1034689"/>
                      <a:pt x="236135" y="1036314"/>
                      <a:pt x="241300" y="1038724"/>
                    </a:cubicBezTo>
                    <a:cubicBezTo>
                      <a:pt x="270386" y="1052298"/>
                      <a:pt x="265802" y="1052541"/>
                      <a:pt x="288925" y="1060949"/>
                    </a:cubicBezTo>
                    <a:cubicBezTo>
                      <a:pt x="295215" y="1063236"/>
                      <a:pt x="301481" y="1065676"/>
                      <a:pt x="307975" y="1067299"/>
                    </a:cubicBezTo>
                    <a:cubicBezTo>
                      <a:pt x="312208" y="1068357"/>
                      <a:pt x="316589" y="1068942"/>
                      <a:pt x="320675" y="1070474"/>
                    </a:cubicBezTo>
                    <a:cubicBezTo>
                      <a:pt x="325107" y="1072136"/>
                      <a:pt x="329025" y="1074960"/>
                      <a:pt x="333375" y="1076824"/>
                    </a:cubicBezTo>
                    <a:cubicBezTo>
                      <a:pt x="344458" y="1081574"/>
                      <a:pt x="351978" y="1081296"/>
                      <a:pt x="365125" y="1083174"/>
                    </a:cubicBezTo>
                    <a:cubicBezTo>
                      <a:pt x="387963" y="1090787"/>
                      <a:pt x="359443" y="1081551"/>
                      <a:pt x="387350" y="1089524"/>
                    </a:cubicBezTo>
                    <a:cubicBezTo>
                      <a:pt x="390568" y="1090443"/>
                      <a:pt x="393641" y="1091837"/>
                      <a:pt x="396875" y="1092699"/>
                    </a:cubicBezTo>
                    <a:cubicBezTo>
                      <a:pt x="409524" y="1096072"/>
                      <a:pt x="434975" y="1102224"/>
                      <a:pt x="434975" y="1102224"/>
                    </a:cubicBezTo>
                    <a:cubicBezTo>
                      <a:pt x="440267" y="1105399"/>
                      <a:pt x="445154" y="1109376"/>
                      <a:pt x="450850" y="1111749"/>
                    </a:cubicBezTo>
                    <a:cubicBezTo>
                      <a:pt x="469642" y="1119579"/>
                      <a:pt x="500073" y="1122122"/>
                      <a:pt x="517525" y="1124449"/>
                    </a:cubicBezTo>
                    <a:cubicBezTo>
                      <a:pt x="577203" y="1132406"/>
                      <a:pt x="559204" y="1130229"/>
                      <a:pt x="619125" y="1133974"/>
                    </a:cubicBezTo>
                    <a:cubicBezTo>
                      <a:pt x="745621" y="1155057"/>
                      <a:pt x="875736" y="1139911"/>
                      <a:pt x="1003300" y="1130799"/>
                    </a:cubicBezTo>
                    <a:lnTo>
                      <a:pt x="1022350" y="1127624"/>
                    </a:lnTo>
                    <a:cubicBezTo>
                      <a:pt x="1027659" y="1126659"/>
                      <a:pt x="1032911" y="1125387"/>
                      <a:pt x="1038225" y="1124449"/>
                    </a:cubicBezTo>
                    <a:lnTo>
                      <a:pt x="1076325" y="1118099"/>
                    </a:lnTo>
                    <a:cubicBezTo>
                      <a:pt x="1082675" y="1117041"/>
                      <a:pt x="1089185" y="1116693"/>
                      <a:pt x="1095375" y="1114924"/>
                    </a:cubicBezTo>
                    <a:cubicBezTo>
                      <a:pt x="1102783" y="1112807"/>
                      <a:pt x="1110236" y="1110840"/>
                      <a:pt x="1117600" y="1108574"/>
                    </a:cubicBezTo>
                    <a:cubicBezTo>
                      <a:pt x="1123997" y="1106606"/>
                      <a:pt x="1130192" y="1103985"/>
                      <a:pt x="1136650" y="1102224"/>
                    </a:cubicBezTo>
                    <a:cubicBezTo>
                      <a:pt x="1141856" y="1100804"/>
                      <a:pt x="1147356" y="1100600"/>
                      <a:pt x="1152525" y="1099049"/>
                    </a:cubicBezTo>
                    <a:cubicBezTo>
                      <a:pt x="1157984" y="1097411"/>
                      <a:pt x="1162993" y="1094501"/>
                      <a:pt x="1168400" y="1092699"/>
                    </a:cubicBezTo>
                    <a:cubicBezTo>
                      <a:pt x="1172540" y="1091319"/>
                      <a:pt x="1176960" y="1090904"/>
                      <a:pt x="1181100" y="1089524"/>
                    </a:cubicBezTo>
                    <a:cubicBezTo>
                      <a:pt x="1212428" y="1079081"/>
                      <a:pt x="1181499" y="1086269"/>
                      <a:pt x="1212850" y="1079999"/>
                    </a:cubicBezTo>
                    <a:cubicBezTo>
                      <a:pt x="1222375" y="1073649"/>
                      <a:pt x="1235075" y="1070474"/>
                      <a:pt x="1241425" y="1060949"/>
                    </a:cubicBezTo>
                    <a:cubicBezTo>
                      <a:pt x="1243542" y="1057774"/>
                      <a:pt x="1244878" y="1053907"/>
                      <a:pt x="1247775" y="1051424"/>
                    </a:cubicBezTo>
                    <a:cubicBezTo>
                      <a:pt x="1253356" y="1046640"/>
                      <a:pt x="1269138" y="1039155"/>
                      <a:pt x="1276350" y="1035549"/>
                    </a:cubicBezTo>
                    <a:cubicBezTo>
                      <a:pt x="1278467" y="1032374"/>
                      <a:pt x="1280122" y="1028837"/>
                      <a:pt x="1282700" y="1026024"/>
                    </a:cubicBezTo>
                    <a:cubicBezTo>
                      <a:pt x="1291802" y="1016094"/>
                      <a:pt x="1311275" y="997449"/>
                      <a:pt x="1311275" y="997449"/>
                    </a:cubicBezTo>
                    <a:cubicBezTo>
                      <a:pt x="1313392" y="992157"/>
                      <a:pt x="1314604" y="986407"/>
                      <a:pt x="1317625" y="981574"/>
                    </a:cubicBezTo>
                    <a:cubicBezTo>
                      <a:pt x="1320005" y="977766"/>
                      <a:pt x="1325538" y="976240"/>
                      <a:pt x="1327150" y="972049"/>
                    </a:cubicBezTo>
                    <a:cubicBezTo>
                      <a:pt x="1354151" y="901847"/>
                      <a:pt x="1316831" y="968080"/>
                      <a:pt x="1343025" y="924424"/>
                    </a:cubicBezTo>
                    <a:cubicBezTo>
                      <a:pt x="1344083" y="917016"/>
                      <a:pt x="1344732" y="909537"/>
                      <a:pt x="1346200" y="902199"/>
                    </a:cubicBezTo>
                    <a:cubicBezTo>
                      <a:pt x="1348120" y="892600"/>
                      <a:pt x="1355304" y="881536"/>
                      <a:pt x="1358900" y="873624"/>
                    </a:cubicBezTo>
                    <a:cubicBezTo>
                      <a:pt x="1361258" y="868436"/>
                      <a:pt x="1363133" y="863041"/>
                      <a:pt x="1365250" y="857749"/>
                    </a:cubicBezTo>
                    <a:cubicBezTo>
                      <a:pt x="1366308" y="850341"/>
                      <a:pt x="1366456" y="842744"/>
                      <a:pt x="1368425" y="835524"/>
                    </a:cubicBezTo>
                    <a:cubicBezTo>
                      <a:pt x="1369670" y="830958"/>
                      <a:pt x="1373889" y="827473"/>
                      <a:pt x="1374775" y="822824"/>
                    </a:cubicBezTo>
                    <a:cubicBezTo>
                      <a:pt x="1378165" y="805028"/>
                      <a:pt x="1379008" y="786841"/>
                      <a:pt x="1381125" y="768849"/>
                    </a:cubicBezTo>
                    <a:cubicBezTo>
                      <a:pt x="1376892" y="673599"/>
                      <a:pt x="1376262" y="578120"/>
                      <a:pt x="1368425" y="483099"/>
                    </a:cubicBezTo>
                    <a:cubicBezTo>
                      <a:pt x="1367724" y="474595"/>
                      <a:pt x="1359256" y="468642"/>
                      <a:pt x="1355725" y="460874"/>
                    </a:cubicBezTo>
                    <a:cubicBezTo>
                      <a:pt x="1353919" y="456902"/>
                      <a:pt x="1354749" y="451943"/>
                      <a:pt x="1352550" y="448174"/>
                    </a:cubicBezTo>
                    <a:cubicBezTo>
                      <a:pt x="1327362" y="404994"/>
                      <a:pt x="1343448" y="435897"/>
                      <a:pt x="1320800" y="413249"/>
                    </a:cubicBezTo>
                    <a:cubicBezTo>
                      <a:pt x="1318102" y="410551"/>
                      <a:pt x="1316893" y="406655"/>
                      <a:pt x="1314450" y="403724"/>
                    </a:cubicBezTo>
                    <a:cubicBezTo>
                      <a:pt x="1311575" y="400275"/>
                      <a:pt x="1307535" y="397853"/>
                      <a:pt x="1304925" y="394199"/>
                    </a:cubicBezTo>
                    <a:cubicBezTo>
                      <a:pt x="1302174" y="390348"/>
                      <a:pt x="1301922" y="384846"/>
                      <a:pt x="1298575" y="381499"/>
                    </a:cubicBezTo>
                    <a:cubicBezTo>
                      <a:pt x="1291091" y="374015"/>
                      <a:pt x="1280659" y="369933"/>
                      <a:pt x="1273175" y="362449"/>
                    </a:cubicBezTo>
                    <a:cubicBezTo>
                      <a:pt x="1254902" y="344176"/>
                      <a:pt x="1273083" y="361111"/>
                      <a:pt x="1244600" y="340224"/>
                    </a:cubicBezTo>
                    <a:cubicBezTo>
                      <a:pt x="1234869" y="333088"/>
                      <a:pt x="1225589" y="325356"/>
                      <a:pt x="1216025" y="317999"/>
                    </a:cubicBezTo>
                    <a:cubicBezTo>
                      <a:pt x="1211831" y="314773"/>
                      <a:pt x="1207067" y="312216"/>
                      <a:pt x="1203325" y="308474"/>
                    </a:cubicBezTo>
                    <a:cubicBezTo>
                      <a:pt x="1200150" y="305299"/>
                      <a:pt x="1197249" y="301824"/>
                      <a:pt x="1193800" y="298949"/>
                    </a:cubicBezTo>
                    <a:cubicBezTo>
                      <a:pt x="1190869" y="296506"/>
                      <a:pt x="1187328" y="294889"/>
                      <a:pt x="1184275" y="292599"/>
                    </a:cubicBezTo>
                    <a:cubicBezTo>
                      <a:pt x="1178854" y="288533"/>
                      <a:pt x="1173500" y="284361"/>
                      <a:pt x="1168400" y="279899"/>
                    </a:cubicBezTo>
                    <a:cubicBezTo>
                      <a:pt x="1165021" y="276942"/>
                      <a:pt x="1162324" y="273249"/>
                      <a:pt x="1158875" y="270374"/>
                    </a:cubicBezTo>
                    <a:cubicBezTo>
                      <a:pt x="1155944" y="267931"/>
                      <a:pt x="1152455" y="266242"/>
                      <a:pt x="1149350" y="264024"/>
                    </a:cubicBezTo>
                    <a:cubicBezTo>
                      <a:pt x="1145044" y="260948"/>
                      <a:pt x="1140668" y="257943"/>
                      <a:pt x="1136650" y="254499"/>
                    </a:cubicBezTo>
                    <a:cubicBezTo>
                      <a:pt x="1133241" y="251577"/>
                      <a:pt x="1130779" y="247584"/>
                      <a:pt x="1127125" y="244974"/>
                    </a:cubicBezTo>
                    <a:cubicBezTo>
                      <a:pt x="1123274" y="242223"/>
                      <a:pt x="1118276" y="241375"/>
                      <a:pt x="1114425" y="238624"/>
                    </a:cubicBezTo>
                    <a:cubicBezTo>
                      <a:pt x="1110771" y="236014"/>
                      <a:pt x="1108636" y="231590"/>
                      <a:pt x="1104900" y="229099"/>
                    </a:cubicBezTo>
                    <a:cubicBezTo>
                      <a:pt x="1102115" y="227243"/>
                      <a:pt x="1098301" y="227549"/>
                      <a:pt x="1095375" y="225924"/>
                    </a:cubicBezTo>
                    <a:cubicBezTo>
                      <a:pt x="1062623" y="207728"/>
                      <a:pt x="1088353" y="217233"/>
                      <a:pt x="1066800" y="210049"/>
                    </a:cubicBezTo>
                    <a:cubicBezTo>
                      <a:pt x="1063625" y="205816"/>
                      <a:pt x="1061017" y="201091"/>
                      <a:pt x="1057275" y="197349"/>
                    </a:cubicBezTo>
                    <a:cubicBezTo>
                      <a:pt x="1035837" y="175911"/>
                      <a:pt x="1053078" y="197699"/>
                      <a:pt x="1035050" y="181474"/>
                    </a:cubicBezTo>
                    <a:cubicBezTo>
                      <a:pt x="1027263" y="174465"/>
                      <a:pt x="1021542" y="165061"/>
                      <a:pt x="1012825" y="159249"/>
                    </a:cubicBezTo>
                    <a:cubicBezTo>
                      <a:pt x="990377" y="144284"/>
                      <a:pt x="1018167" y="163065"/>
                      <a:pt x="990600" y="143374"/>
                    </a:cubicBezTo>
                    <a:cubicBezTo>
                      <a:pt x="987495" y="141156"/>
                      <a:pt x="984250" y="139141"/>
                      <a:pt x="981075" y="137024"/>
                    </a:cubicBezTo>
                    <a:cubicBezTo>
                      <a:pt x="967873" y="117221"/>
                      <a:pt x="982727" y="135278"/>
                      <a:pt x="965200" y="124324"/>
                    </a:cubicBezTo>
                    <a:cubicBezTo>
                      <a:pt x="959453" y="120732"/>
                      <a:pt x="954806" y="115610"/>
                      <a:pt x="949325" y="111624"/>
                    </a:cubicBezTo>
                    <a:cubicBezTo>
                      <a:pt x="943153" y="107135"/>
                      <a:pt x="936625" y="103157"/>
                      <a:pt x="930275" y="98924"/>
                    </a:cubicBezTo>
                    <a:cubicBezTo>
                      <a:pt x="927100" y="96807"/>
                      <a:pt x="924452" y="93499"/>
                      <a:pt x="920750" y="92574"/>
                    </a:cubicBezTo>
                    <a:lnTo>
                      <a:pt x="908050" y="89399"/>
                    </a:lnTo>
                    <a:cubicBezTo>
                      <a:pt x="904875" y="86224"/>
                      <a:pt x="902261" y="82365"/>
                      <a:pt x="898525" y="79874"/>
                    </a:cubicBezTo>
                    <a:cubicBezTo>
                      <a:pt x="895792" y="78052"/>
                      <a:pt x="877994" y="73947"/>
                      <a:pt x="876300" y="73524"/>
                    </a:cubicBezTo>
                    <a:cubicBezTo>
                      <a:pt x="871008" y="70349"/>
                      <a:pt x="866121" y="66372"/>
                      <a:pt x="860425" y="63999"/>
                    </a:cubicBezTo>
                    <a:cubicBezTo>
                      <a:pt x="853313" y="61036"/>
                      <a:pt x="845645" y="59634"/>
                      <a:pt x="838200" y="57649"/>
                    </a:cubicBezTo>
                    <a:cubicBezTo>
                      <a:pt x="829767" y="55400"/>
                      <a:pt x="821358" y="53011"/>
                      <a:pt x="812800" y="51299"/>
                    </a:cubicBezTo>
                    <a:cubicBezTo>
                      <a:pt x="805462" y="49831"/>
                      <a:pt x="798001" y="49052"/>
                      <a:pt x="790575" y="48124"/>
                    </a:cubicBezTo>
                    <a:cubicBezTo>
                      <a:pt x="781065" y="46935"/>
                      <a:pt x="771536" y="45903"/>
                      <a:pt x="762000" y="44949"/>
                    </a:cubicBezTo>
                    <a:cubicBezTo>
                      <a:pt x="750368" y="43786"/>
                      <a:pt x="738681" y="43167"/>
                      <a:pt x="727075" y="41774"/>
                    </a:cubicBezTo>
                    <a:cubicBezTo>
                      <a:pt x="640082" y="31335"/>
                      <a:pt x="725182" y="38464"/>
                      <a:pt x="638175" y="32249"/>
                    </a:cubicBezTo>
                    <a:cubicBezTo>
                      <a:pt x="611416" y="23329"/>
                      <a:pt x="583570" y="17191"/>
                      <a:pt x="555625" y="13199"/>
                    </a:cubicBezTo>
                    <a:cubicBezTo>
                      <a:pt x="540352" y="11017"/>
                      <a:pt x="516650" y="8516"/>
                      <a:pt x="501650" y="6849"/>
                    </a:cubicBezTo>
                    <a:cubicBezTo>
                      <a:pt x="477914" y="-2645"/>
                      <a:pt x="491474" y="499"/>
                      <a:pt x="460375" y="499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917575" y="1203325"/>
                <a:ext cx="149225" cy="225425"/>
              </a:xfrm>
              <a:custGeom>
                <a:avLst/>
                <a:gdLst>
                  <a:gd name="connsiteX0" fmla="*/ 149225 w 149225"/>
                  <a:gd name="connsiteY0" fmla="*/ 225425 h 225425"/>
                  <a:gd name="connsiteX1" fmla="*/ 133350 w 149225"/>
                  <a:gd name="connsiteY1" fmla="*/ 203200 h 225425"/>
                  <a:gd name="connsiteX2" fmla="*/ 95250 w 149225"/>
                  <a:gd name="connsiteY2" fmla="*/ 158750 h 225425"/>
                  <a:gd name="connsiteX3" fmla="*/ 85725 w 149225"/>
                  <a:gd name="connsiteY3" fmla="*/ 142875 h 225425"/>
                  <a:gd name="connsiteX4" fmla="*/ 66675 w 149225"/>
                  <a:gd name="connsiteY4" fmla="*/ 117475 h 225425"/>
                  <a:gd name="connsiteX5" fmla="*/ 63500 w 149225"/>
                  <a:gd name="connsiteY5" fmla="*/ 107950 h 225425"/>
                  <a:gd name="connsiteX6" fmla="*/ 57150 w 149225"/>
                  <a:gd name="connsiteY6" fmla="*/ 98425 h 225425"/>
                  <a:gd name="connsiteX7" fmla="*/ 47625 w 149225"/>
                  <a:gd name="connsiteY7" fmla="*/ 82550 h 225425"/>
                  <a:gd name="connsiteX8" fmla="*/ 38100 w 149225"/>
                  <a:gd name="connsiteY8" fmla="*/ 69850 h 225425"/>
                  <a:gd name="connsiteX9" fmla="*/ 22225 w 149225"/>
                  <a:gd name="connsiteY9" fmla="*/ 38100 h 225425"/>
                  <a:gd name="connsiteX10" fmla="*/ 12700 w 149225"/>
                  <a:gd name="connsiteY10" fmla="*/ 25400 h 225425"/>
                  <a:gd name="connsiteX11" fmla="*/ 6350 w 149225"/>
                  <a:gd name="connsiteY11" fmla="*/ 9525 h 225425"/>
                  <a:gd name="connsiteX12" fmla="*/ 0 w 149225"/>
                  <a:gd name="connsiteY12" fmla="*/ 0 h 22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9225" h="225425">
                    <a:moveTo>
                      <a:pt x="149225" y="225425"/>
                    </a:moveTo>
                    <a:cubicBezTo>
                      <a:pt x="143933" y="218017"/>
                      <a:pt x="139091" y="210266"/>
                      <a:pt x="133350" y="203200"/>
                    </a:cubicBezTo>
                    <a:cubicBezTo>
                      <a:pt x="122536" y="189890"/>
                      <a:pt x="105761" y="173766"/>
                      <a:pt x="95250" y="158750"/>
                    </a:cubicBezTo>
                    <a:cubicBezTo>
                      <a:pt x="91711" y="153694"/>
                      <a:pt x="89238" y="147949"/>
                      <a:pt x="85725" y="142875"/>
                    </a:cubicBezTo>
                    <a:cubicBezTo>
                      <a:pt x="79701" y="134173"/>
                      <a:pt x="66675" y="117475"/>
                      <a:pt x="66675" y="117475"/>
                    </a:cubicBezTo>
                    <a:cubicBezTo>
                      <a:pt x="65617" y="114300"/>
                      <a:pt x="64997" y="110943"/>
                      <a:pt x="63500" y="107950"/>
                    </a:cubicBezTo>
                    <a:cubicBezTo>
                      <a:pt x="61793" y="104537"/>
                      <a:pt x="59172" y="101661"/>
                      <a:pt x="57150" y="98425"/>
                    </a:cubicBezTo>
                    <a:cubicBezTo>
                      <a:pt x="53879" y="93192"/>
                      <a:pt x="51048" y="87685"/>
                      <a:pt x="47625" y="82550"/>
                    </a:cubicBezTo>
                    <a:cubicBezTo>
                      <a:pt x="44690" y="78147"/>
                      <a:pt x="41035" y="74253"/>
                      <a:pt x="38100" y="69850"/>
                    </a:cubicBezTo>
                    <a:cubicBezTo>
                      <a:pt x="10730" y="28795"/>
                      <a:pt x="44640" y="78446"/>
                      <a:pt x="22225" y="38100"/>
                    </a:cubicBezTo>
                    <a:cubicBezTo>
                      <a:pt x="19655" y="33474"/>
                      <a:pt x="15270" y="30026"/>
                      <a:pt x="12700" y="25400"/>
                    </a:cubicBezTo>
                    <a:cubicBezTo>
                      <a:pt x="9932" y="20418"/>
                      <a:pt x="8899" y="14623"/>
                      <a:pt x="6350" y="9525"/>
                    </a:cubicBezTo>
                    <a:cubicBezTo>
                      <a:pt x="4643" y="6112"/>
                      <a:pt x="0" y="0"/>
                      <a:pt x="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1155285" y="1133894"/>
                <a:ext cx="16290" cy="263525"/>
              </a:xfrm>
              <a:custGeom>
                <a:avLst/>
                <a:gdLst>
                  <a:gd name="connsiteX0" fmla="*/ 16290 w 16290"/>
                  <a:gd name="connsiteY0" fmla="*/ 263525 h 263525"/>
                  <a:gd name="connsiteX1" fmla="*/ 3590 w 16290"/>
                  <a:gd name="connsiteY1" fmla="*/ 104775 h 263525"/>
                  <a:gd name="connsiteX2" fmla="*/ 415 w 16290"/>
                  <a:gd name="connsiteY2" fmla="*/ 0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90" h="263525">
                    <a:moveTo>
                      <a:pt x="16290" y="263525"/>
                    </a:moveTo>
                    <a:cubicBezTo>
                      <a:pt x="-5029" y="199567"/>
                      <a:pt x="11835" y="255935"/>
                      <a:pt x="3590" y="104775"/>
                    </a:cubicBezTo>
                    <a:cubicBezTo>
                      <a:pt x="-1693" y="7920"/>
                      <a:pt x="415" y="158705"/>
                      <a:pt x="41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1279482" y="1098550"/>
                <a:ext cx="155618" cy="323850"/>
              </a:xfrm>
              <a:custGeom>
                <a:avLst/>
                <a:gdLst>
                  <a:gd name="connsiteX0" fmla="*/ 3218 w 155618"/>
                  <a:gd name="connsiteY0" fmla="*/ 323850 h 323850"/>
                  <a:gd name="connsiteX1" fmla="*/ 43 w 155618"/>
                  <a:gd name="connsiteY1" fmla="*/ 304800 h 323850"/>
                  <a:gd name="connsiteX2" fmla="*/ 12743 w 155618"/>
                  <a:gd name="connsiteY2" fmla="*/ 260350 h 323850"/>
                  <a:gd name="connsiteX3" fmla="*/ 19093 w 155618"/>
                  <a:gd name="connsiteY3" fmla="*/ 241300 h 323850"/>
                  <a:gd name="connsiteX4" fmla="*/ 28618 w 155618"/>
                  <a:gd name="connsiteY4" fmla="*/ 225425 h 323850"/>
                  <a:gd name="connsiteX5" fmla="*/ 34968 w 155618"/>
                  <a:gd name="connsiteY5" fmla="*/ 209550 h 323850"/>
                  <a:gd name="connsiteX6" fmla="*/ 54018 w 155618"/>
                  <a:gd name="connsiteY6" fmla="*/ 171450 h 323850"/>
                  <a:gd name="connsiteX7" fmla="*/ 63543 w 155618"/>
                  <a:gd name="connsiteY7" fmla="*/ 152400 h 323850"/>
                  <a:gd name="connsiteX8" fmla="*/ 76243 w 155618"/>
                  <a:gd name="connsiteY8" fmla="*/ 123825 h 323850"/>
                  <a:gd name="connsiteX9" fmla="*/ 92118 w 155618"/>
                  <a:gd name="connsiteY9" fmla="*/ 82550 h 323850"/>
                  <a:gd name="connsiteX10" fmla="*/ 107993 w 155618"/>
                  <a:gd name="connsiteY10" fmla="*/ 63500 h 323850"/>
                  <a:gd name="connsiteX11" fmla="*/ 114343 w 155618"/>
                  <a:gd name="connsiteY11" fmla="*/ 53975 h 323850"/>
                  <a:gd name="connsiteX12" fmla="*/ 127043 w 155618"/>
                  <a:gd name="connsiteY12" fmla="*/ 38100 h 323850"/>
                  <a:gd name="connsiteX13" fmla="*/ 130218 w 155618"/>
                  <a:gd name="connsiteY13" fmla="*/ 28575 h 323850"/>
                  <a:gd name="connsiteX14" fmla="*/ 155618 w 155618"/>
                  <a:gd name="connsiteY14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5618" h="323850">
                    <a:moveTo>
                      <a:pt x="3218" y="323850"/>
                    </a:moveTo>
                    <a:cubicBezTo>
                      <a:pt x="2160" y="317500"/>
                      <a:pt x="-359" y="311225"/>
                      <a:pt x="43" y="304800"/>
                    </a:cubicBezTo>
                    <a:cubicBezTo>
                      <a:pt x="2335" y="268132"/>
                      <a:pt x="3753" y="282825"/>
                      <a:pt x="12743" y="260350"/>
                    </a:cubicBezTo>
                    <a:cubicBezTo>
                      <a:pt x="15229" y="254135"/>
                      <a:pt x="15649" y="247040"/>
                      <a:pt x="19093" y="241300"/>
                    </a:cubicBezTo>
                    <a:cubicBezTo>
                      <a:pt x="22268" y="236008"/>
                      <a:pt x="25858" y="230945"/>
                      <a:pt x="28618" y="225425"/>
                    </a:cubicBezTo>
                    <a:cubicBezTo>
                      <a:pt x="31167" y="220327"/>
                      <a:pt x="32541" y="214707"/>
                      <a:pt x="34968" y="209550"/>
                    </a:cubicBezTo>
                    <a:cubicBezTo>
                      <a:pt x="41014" y="196702"/>
                      <a:pt x="47668" y="184150"/>
                      <a:pt x="54018" y="171450"/>
                    </a:cubicBezTo>
                    <a:cubicBezTo>
                      <a:pt x="57193" y="165100"/>
                      <a:pt x="60660" y="158888"/>
                      <a:pt x="63543" y="152400"/>
                    </a:cubicBezTo>
                    <a:cubicBezTo>
                      <a:pt x="67776" y="142875"/>
                      <a:pt x="72583" y="133585"/>
                      <a:pt x="76243" y="123825"/>
                    </a:cubicBezTo>
                    <a:cubicBezTo>
                      <a:pt x="84439" y="101968"/>
                      <a:pt x="79243" y="101862"/>
                      <a:pt x="92118" y="82550"/>
                    </a:cubicBezTo>
                    <a:cubicBezTo>
                      <a:pt x="96703" y="75672"/>
                      <a:pt x="102918" y="70025"/>
                      <a:pt x="107993" y="63500"/>
                    </a:cubicBezTo>
                    <a:cubicBezTo>
                      <a:pt x="110336" y="60488"/>
                      <a:pt x="112053" y="57028"/>
                      <a:pt x="114343" y="53975"/>
                    </a:cubicBezTo>
                    <a:cubicBezTo>
                      <a:pt x="118409" y="48554"/>
                      <a:pt x="122810" y="43392"/>
                      <a:pt x="127043" y="38100"/>
                    </a:cubicBezTo>
                    <a:cubicBezTo>
                      <a:pt x="128101" y="34925"/>
                      <a:pt x="128558" y="31481"/>
                      <a:pt x="130218" y="28575"/>
                    </a:cubicBezTo>
                    <a:cubicBezTo>
                      <a:pt x="136625" y="17363"/>
                      <a:pt x="146636" y="8982"/>
                      <a:pt x="155618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1400175" y="1190625"/>
                <a:ext cx="209550" cy="257175"/>
              </a:xfrm>
              <a:custGeom>
                <a:avLst/>
                <a:gdLst>
                  <a:gd name="connsiteX0" fmla="*/ 0 w 209550"/>
                  <a:gd name="connsiteY0" fmla="*/ 257175 h 257175"/>
                  <a:gd name="connsiteX1" fmla="*/ 19050 w 209550"/>
                  <a:gd name="connsiteY1" fmla="*/ 231775 h 257175"/>
                  <a:gd name="connsiteX2" fmla="*/ 25400 w 209550"/>
                  <a:gd name="connsiteY2" fmla="*/ 219075 h 257175"/>
                  <a:gd name="connsiteX3" fmla="*/ 47625 w 209550"/>
                  <a:gd name="connsiteY3" fmla="*/ 187325 h 257175"/>
                  <a:gd name="connsiteX4" fmla="*/ 53975 w 209550"/>
                  <a:gd name="connsiteY4" fmla="*/ 177800 h 257175"/>
                  <a:gd name="connsiteX5" fmla="*/ 66675 w 209550"/>
                  <a:gd name="connsiteY5" fmla="*/ 165100 h 257175"/>
                  <a:gd name="connsiteX6" fmla="*/ 79375 w 209550"/>
                  <a:gd name="connsiteY6" fmla="*/ 149225 h 257175"/>
                  <a:gd name="connsiteX7" fmla="*/ 92075 w 209550"/>
                  <a:gd name="connsiteY7" fmla="*/ 139700 h 257175"/>
                  <a:gd name="connsiteX8" fmla="*/ 111125 w 209550"/>
                  <a:gd name="connsiteY8" fmla="*/ 111125 h 257175"/>
                  <a:gd name="connsiteX9" fmla="*/ 139700 w 209550"/>
                  <a:gd name="connsiteY9" fmla="*/ 76200 h 257175"/>
                  <a:gd name="connsiteX10" fmla="*/ 149225 w 209550"/>
                  <a:gd name="connsiteY10" fmla="*/ 63500 h 257175"/>
                  <a:gd name="connsiteX11" fmla="*/ 161925 w 209550"/>
                  <a:gd name="connsiteY11" fmla="*/ 50800 h 257175"/>
                  <a:gd name="connsiteX12" fmla="*/ 168275 w 209550"/>
                  <a:gd name="connsiteY12" fmla="*/ 41275 h 257175"/>
                  <a:gd name="connsiteX13" fmla="*/ 177800 w 209550"/>
                  <a:gd name="connsiteY13" fmla="*/ 34925 h 257175"/>
                  <a:gd name="connsiteX14" fmla="*/ 190500 w 209550"/>
                  <a:gd name="connsiteY14" fmla="*/ 22225 h 257175"/>
                  <a:gd name="connsiteX15" fmla="*/ 209550 w 209550"/>
                  <a:gd name="connsiteY15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09550" h="257175">
                    <a:moveTo>
                      <a:pt x="0" y="257175"/>
                    </a:moveTo>
                    <a:cubicBezTo>
                      <a:pt x="6350" y="248708"/>
                      <a:pt x="13179" y="240581"/>
                      <a:pt x="19050" y="231775"/>
                    </a:cubicBezTo>
                    <a:cubicBezTo>
                      <a:pt x="21675" y="227837"/>
                      <a:pt x="22965" y="223134"/>
                      <a:pt x="25400" y="219075"/>
                    </a:cubicBezTo>
                    <a:cubicBezTo>
                      <a:pt x="36349" y="200827"/>
                      <a:pt x="36771" y="202521"/>
                      <a:pt x="47625" y="187325"/>
                    </a:cubicBezTo>
                    <a:cubicBezTo>
                      <a:pt x="49843" y="184220"/>
                      <a:pt x="51492" y="180697"/>
                      <a:pt x="53975" y="177800"/>
                    </a:cubicBezTo>
                    <a:cubicBezTo>
                      <a:pt x="57871" y="173254"/>
                      <a:pt x="62698" y="169575"/>
                      <a:pt x="66675" y="165100"/>
                    </a:cubicBezTo>
                    <a:cubicBezTo>
                      <a:pt x="71177" y="160035"/>
                      <a:pt x="74583" y="154017"/>
                      <a:pt x="79375" y="149225"/>
                    </a:cubicBezTo>
                    <a:cubicBezTo>
                      <a:pt x="83117" y="145483"/>
                      <a:pt x="88333" y="143442"/>
                      <a:pt x="92075" y="139700"/>
                    </a:cubicBezTo>
                    <a:cubicBezTo>
                      <a:pt x="102577" y="129198"/>
                      <a:pt x="102056" y="123217"/>
                      <a:pt x="111125" y="111125"/>
                    </a:cubicBezTo>
                    <a:cubicBezTo>
                      <a:pt x="120150" y="99092"/>
                      <a:pt x="130675" y="88233"/>
                      <a:pt x="139700" y="76200"/>
                    </a:cubicBezTo>
                    <a:cubicBezTo>
                      <a:pt x="142875" y="71967"/>
                      <a:pt x="145740" y="67482"/>
                      <a:pt x="149225" y="63500"/>
                    </a:cubicBezTo>
                    <a:cubicBezTo>
                      <a:pt x="153167" y="58994"/>
                      <a:pt x="158029" y="55346"/>
                      <a:pt x="161925" y="50800"/>
                    </a:cubicBezTo>
                    <a:cubicBezTo>
                      <a:pt x="164408" y="47903"/>
                      <a:pt x="165577" y="43973"/>
                      <a:pt x="168275" y="41275"/>
                    </a:cubicBezTo>
                    <a:cubicBezTo>
                      <a:pt x="170973" y="38577"/>
                      <a:pt x="174903" y="37408"/>
                      <a:pt x="177800" y="34925"/>
                    </a:cubicBezTo>
                    <a:cubicBezTo>
                      <a:pt x="182346" y="31029"/>
                      <a:pt x="186523" y="26700"/>
                      <a:pt x="190500" y="22225"/>
                    </a:cubicBezTo>
                    <a:cubicBezTo>
                      <a:pt x="219640" y="-10557"/>
                      <a:pt x="191972" y="17578"/>
                      <a:pt x="209550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1520825" y="1330325"/>
                <a:ext cx="238125" cy="136525"/>
              </a:xfrm>
              <a:custGeom>
                <a:avLst/>
                <a:gdLst>
                  <a:gd name="connsiteX0" fmla="*/ 0 w 238125"/>
                  <a:gd name="connsiteY0" fmla="*/ 136525 h 136525"/>
                  <a:gd name="connsiteX1" fmla="*/ 15875 w 238125"/>
                  <a:gd name="connsiteY1" fmla="*/ 127000 h 136525"/>
                  <a:gd name="connsiteX2" fmla="*/ 25400 w 238125"/>
                  <a:gd name="connsiteY2" fmla="*/ 123825 h 136525"/>
                  <a:gd name="connsiteX3" fmla="*/ 57150 w 238125"/>
                  <a:gd name="connsiteY3" fmla="*/ 107950 h 136525"/>
                  <a:gd name="connsiteX4" fmla="*/ 92075 w 238125"/>
                  <a:gd name="connsiteY4" fmla="*/ 85725 h 136525"/>
                  <a:gd name="connsiteX5" fmla="*/ 104775 w 238125"/>
                  <a:gd name="connsiteY5" fmla="*/ 79375 h 136525"/>
                  <a:gd name="connsiteX6" fmla="*/ 146050 w 238125"/>
                  <a:gd name="connsiteY6" fmla="*/ 53975 h 136525"/>
                  <a:gd name="connsiteX7" fmla="*/ 158750 w 238125"/>
                  <a:gd name="connsiteY7" fmla="*/ 47625 h 136525"/>
                  <a:gd name="connsiteX8" fmla="*/ 180975 w 238125"/>
                  <a:gd name="connsiteY8" fmla="*/ 31750 h 136525"/>
                  <a:gd name="connsiteX9" fmla="*/ 193675 w 238125"/>
                  <a:gd name="connsiteY9" fmla="*/ 25400 h 136525"/>
                  <a:gd name="connsiteX10" fmla="*/ 203200 w 238125"/>
                  <a:gd name="connsiteY10" fmla="*/ 15875 h 136525"/>
                  <a:gd name="connsiteX11" fmla="*/ 222250 w 238125"/>
                  <a:gd name="connsiteY11" fmla="*/ 9525 h 136525"/>
                  <a:gd name="connsiteX12" fmla="*/ 231775 w 238125"/>
                  <a:gd name="connsiteY12" fmla="*/ 6350 h 136525"/>
                  <a:gd name="connsiteX13" fmla="*/ 238125 w 238125"/>
                  <a:gd name="connsiteY13" fmla="*/ 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8125" h="136525">
                    <a:moveTo>
                      <a:pt x="0" y="136525"/>
                    </a:moveTo>
                    <a:cubicBezTo>
                      <a:pt x="5292" y="133350"/>
                      <a:pt x="10355" y="129760"/>
                      <a:pt x="15875" y="127000"/>
                    </a:cubicBezTo>
                    <a:cubicBezTo>
                      <a:pt x="18868" y="125503"/>
                      <a:pt x="22361" y="125227"/>
                      <a:pt x="25400" y="123825"/>
                    </a:cubicBezTo>
                    <a:cubicBezTo>
                      <a:pt x="36143" y="118866"/>
                      <a:pt x="47167" y="114303"/>
                      <a:pt x="57150" y="107950"/>
                    </a:cubicBezTo>
                    <a:cubicBezTo>
                      <a:pt x="68792" y="100542"/>
                      <a:pt x="79733" y="91896"/>
                      <a:pt x="92075" y="85725"/>
                    </a:cubicBezTo>
                    <a:cubicBezTo>
                      <a:pt x="96308" y="83608"/>
                      <a:pt x="100695" y="81775"/>
                      <a:pt x="104775" y="79375"/>
                    </a:cubicBezTo>
                    <a:cubicBezTo>
                      <a:pt x="118699" y="71184"/>
                      <a:pt x="131601" y="61200"/>
                      <a:pt x="146050" y="53975"/>
                    </a:cubicBezTo>
                    <a:cubicBezTo>
                      <a:pt x="150283" y="51858"/>
                      <a:pt x="154641" y="49973"/>
                      <a:pt x="158750" y="47625"/>
                    </a:cubicBezTo>
                    <a:cubicBezTo>
                      <a:pt x="174423" y="38669"/>
                      <a:pt x="162803" y="43107"/>
                      <a:pt x="180975" y="31750"/>
                    </a:cubicBezTo>
                    <a:cubicBezTo>
                      <a:pt x="184989" y="29242"/>
                      <a:pt x="189824" y="28151"/>
                      <a:pt x="193675" y="25400"/>
                    </a:cubicBezTo>
                    <a:cubicBezTo>
                      <a:pt x="197329" y="22790"/>
                      <a:pt x="199275" y="18056"/>
                      <a:pt x="203200" y="15875"/>
                    </a:cubicBezTo>
                    <a:cubicBezTo>
                      <a:pt x="209051" y="12624"/>
                      <a:pt x="215900" y="11642"/>
                      <a:pt x="222250" y="9525"/>
                    </a:cubicBezTo>
                    <a:cubicBezTo>
                      <a:pt x="225425" y="8467"/>
                      <a:pt x="229408" y="8717"/>
                      <a:pt x="231775" y="6350"/>
                    </a:cubicBezTo>
                    <a:lnTo>
                      <a:pt x="238125" y="0"/>
                    </a:ln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847725" y="1666875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1357291" y="1695450"/>
                <a:ext cx="238125" cy="247650"/>
              </a:xfrm>
              <a:custGeom>
                <a:avLst/>
                <a:gdLst>
                  <a:gd name="connsiteX0" fmla="*/ 22225 w 238125"/>
                  <a:gd name="connsiteY0" fmla="*/ 76200 h 247650"/>
                  <a:gd name="connsiteX1" fmla="*/ 9525 w 238125"/>
                  <a:gd name="connsiteY1" fmla="*/ 101600 h 247650"/>
                  <a:gd name="connsiteX2" fmla="*/ 12700 w 238125"/>
                  <a:gd name="connsiteY2" fmla="*/ 158750 h 247650"/>
                  <a:gd name="connsiteX3" fmla="*/ 28575 w 238125"/>
                  <a:gd name="connsiteY3" fmla="*/ 187325 h 247650"/>
                  <a:gd name="connsiteX4" fmla="*/ 47625 w 238125"/>
                  <a:gd name="connsiteY4" fmla="*/ 209550 h 247650"/>
                  <a:gd name="connsiteX5" fmla="*/ 57150 w 238125"/>
                  <a:gd name="connsiteY5" fmla="*/ 219075 h 247650"/>
                  <a:gd name="connsiteX6" fmla="*/ 69850 w 238125"/>
                  <a:gd name="connsiteY6" fmla="*/ 225425 h 247650"/>
                  <a:gd name="connsiteX7" fmla="*/ 79375 w 238125"/>
                  <a:gd name="connsiteY7" fmla="*/ 231775 h 247650"/>
                  <a:gd name="connsiteX8" fmla="*/ 101600 w 238125"/>
                  <a:gd name="connsiteY8" fmla="*/ 238125 h 247650"/>
                  <a:gd name="connsiteX9" fmla="*/ 111125 w 238125"/>
                  <a:gd name="connsiteY9" fmla="*/ 241300 h 247650"/>
                  <a:gd name="connsiteX10" fmla="*/ 127000 w 238125"/>
                  <a:gd name="connsiteY10" fmla="*/ 244475 h 247650"/>
                  <a:gd name="connsiteX11" fmla="*/ 139700 w 238125"/>
                  <a:gd name="connsiteY11" fmla="*/ 247650 h 247650"/>
                  <a:gd name="connsiteX12" fmla="*/ 180975 w 238125"/>
                  <a:gd name="connsiteY12" fmla="*/ 244475 h 247650"/>
                  <a:gd name="connsiteX13" fmla="*/ 190500 w 238125"/>
                  <a:gd name="connsiteY13" fmla="*/ 234950 h 247650"/>
                  <a:gd name="connsiteX14" fmla="*/ 212725 w 238125"/>
                  <a:gd name="connsiteY14" fmla="*/ 209550 h 247650"/>
                  <a:gd name="connsiteX15" fmla="*/ 225425 w 238125"/>
                  <a:gd name="connsiteY15" fmla="*/ 190500 h 247650"/>
                  <a:gd name="connsiteX16" fmla="*/ 228600 w 238125"/>
                  <a:gd name="connsiteY16" fmla="*/ 180975 h 247650"/>
                  <a:gd name="connsiteX17" fmla="*/ 238125 w 238125"/>
                  <a:gd name="connsiteY17" fmla="*/ 161925 h 247650"/>
                  <a:gd name="connsiteX18" fmla="*/ 234950 w 238125"/>
                  <a:gd name="connsiteY18" fmla="*/ 82550 h 247650"/>
                  <a:gd name="connsiteX19" fmla="*/ 219075 w 238125"/>
                  <a:gd name="connsiteY19" fmla="*/ 53975 h 247650"/>
                  <a:gd name="connsiteX20" fmla="*/ 212725 w 238125"/>
                  <a:gd name="connsiteY20" fmla="*/ 44450 h 247650"/>
                  <a:gd name="connsiteX21" fmla="*/ 206375 w 238125"/>
                  <a:gd name="connsiteY21" fmla="*/ 31750 h 247650"/>
                  <a:gd name="connsiteX22" fmla="*/ 196850 w 238125"/>
                  <a:gd name="connsiteY22" fmla="*/ 28575 h 247650"/>
                  <a:gd name="connsiteX23" fmla="*/ 187325 w 238125"/>
                  <a:gd name="connsiteY23" fmla="*/ 22225 h 247650"/>
                  <a:gd name="connsiteX24" fmla="*/ 177800 w 238125"/>
                  <a:gd name="connsiteY24" fmla="*/ 19050 h 247650"/>
                  <a:gd name="connsiteX25" fmla="*/ 168275 w 238125"/>
                  <a:gd name="connsiteY25" fmla="*/ 12700 h 247650"/>
                  <a:gd name="connsiteX26" fmla="*/ 130175 w 238125"/>
                  <a:gd name="connsiteY26" fmla="*/ 3175 h 247650"/>
                  <a:gd name="connsiteX27" fmla="*/ 104775 w 238125"/>
                  <a:gd name="connsiteY27" fmla="*/ 0 h 247650"/>
                  <a:gd name="connsiteX28" fmla="*/ 50800 w 238125"/>
                  <a:gd name="connsiteY28" fmla="*/ 3175 h 247650"/>
                  <a:gd name="connsiteX29" fmla="*/ 34925 w 238125"/>
                  <a:gd name="connsiteY29" fmla="*/ 19050 h 247650"/>
                  <a:gd name="connsiteX30" fmla="*/ 25400 w 238125"/>
                  <a:gd name="connsiteY30" fmla="*/ 25400 h 247650"/>
                  <a:gd name="connsiteX31" fmla="*/ 12700 w 238125"/>
                  <a:gd name="connsiteY31" fmla="*/ 44450 h 247650"/>
                  <a:gd name="connsiteX32" fmla="*/ 3175 w 238125"/>
                  <a:gd name="connsiteY32" fmla="*/ 73025 h 247650"/>
                  <a:gd name="connsiteX33" fmla="*/ 0 w 238125"/>
                  <a:gd name="connsiteY33" fmla="*/ 82550 h 247650"/>
                  <a:gd name="connsiteX34" fmla="*/ 22225 w 238125"/>
                  <a:gd name="connsiteY34" fmla="*/ 7620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38125" h="247650">
                    <a:moveTo>
                      <a:pt x="22225" y="76200"/>
                    </a:moveTo>
                    <a:cubicBezTo>
                      <a:pt x="20431" y="79190"/>
                      <a:pt x="9525" y="94765"/>
                      <a:pt x="9525" y="101600"/>
                    </a:cubicBezTo>
                    <a:cubicBezTo>
                      <a:pt x="9525" y="120679"/>
                      <a:pt x="10891" y="139757"/>
                      <a:pt x="12700" y="158750"/>
                    </a:cubicBezTo>
                    <a:cubicBezTo>
                      <a:pt x="13733" y="169596"/>
                      <a:pt x="24407" y="178988"/>
                      <a:pt x="28575" y="187325"/>
                    </a:cubicBezTo>
                    <a:cubicBezTo>
                      <a:pt x="38674" y="207523"/>
                      <a:pt x="29593" y="194094"/>
                      <a:pt x="47625" y="209550"/>
                    </a:cubicBezTo>
                    <a:cubicBezTo>
                      <a:pt x="51034" y="212472"/>
                      <a:pt x="53496" y="216465"/>
                      <a:pt x="57150" y="219075"/>
                    </a:cubicBezTo>
                    <a:cubicBezTo>
                      <a:pt x="61001" y="221826"/>
                      <a:pt x="65741" y="223077"/>
                      <a:pt x="69850" y="225425"/>
                    </a:cubicBezTo>
                    <a:cubicBezTo>
                      <a:pt x="73163" y="227318"/>
                      <a:pt x="75962" y="230068"/>
                      <a:pt x="79375" y="231775"/>
                    </a:cubicBezTo>
                    <a:cubicBezTo>
                      <a:pt x="84450" y="234313"/>
                      <a:pt x="96853" y="236769"/>
                      <a:pt x="101600" y="238125"/>
                    </a:cubicBezTo>
                    <a:cubicBezTo>
                      <a:pt x="104818" y="239044"/>
                      <a:pt x="107878" y="240488"/>
                      <a:pt x="111125" y="241300"/>
                    </a:cubicBezTo>
                    <a:cubicBezTo>
                      <a:pt x="116360" y="242609"/>
                      <a:pt x="121732" y="243304"/>
                      <a:pt x="127000" y="244475"/>
                    </a:cubicBezTo>
                    <a:cubicBezTo>
                      <a:pt x="131260" y="245422"/>
                      <a:pt x="135467" y="246592"/>
                      <a:pt x="139700" y="247650"/>
                    </a:cubicBezTo>
                    <a:cubicBezTo>
                      <a:pt x="153458" y="246592"/>
                      <a:pt x="167588" y="247822"/>
                      <a:pt x="180975" y="244475"/>
                    </a:cubicBezTo>
                    <a:cubicBezTo>
                      <a:pt x="185331" y="243386"/>
                      <a:pt x="187743" y="238494"/>
                      <a:pt x="190500" y="234950"/>
                    </a:cubicBezTo>
                    <a:cubicBezTo>
                      <a:pt x="210446" y="209306"/>
                      <a:pt x="194286" y="221843"/>
                      <a:pt x="212725" y="209550"/>
                    </a:cubicBezTo>
                    <a:cubicBezTo>
                      <a:pt x="220274" y="186902"/>
                      <a:pt x="209570" y="214283"/>
                      <a:pt x="225425" y="190500"/>
                    </a:cubicBezTo>
                    <a:cubicBezTo>
                      <a:pt x="227281" y="187715"/>
                      <a:pt x="227103" y="183968"/>
                      <a:pt x="228600" y="180975"/>
                    </a:cubicBezTo>
                    <a:cubicBezTo>
                      <a:pt x="240910" y="156356"/>
                      <a:pt x="230145" y="185866"/>
                      <a:pt x="238125" y="161925"/>
                    </a:cubicBezTo>
                    <a:cubicBezTo>
                      <a:pt x="237067" y="135467"/>
                      <a:pt x="236837" y="108962"/>
                      <a:pt x="234950" y="82550"/>
                    </a:cubicBezTo>
                    <a:cubicBezTo>
                      <a:pt x="234279" y="73162"/>
                      <a:pt x="222417" y="58988"/>
                      <a:pt x="219075" y="53975"/>
                    </a:cubicBezTo>
                    <a:cubicBezTo>
                      <a:pt x="216958" y="50800"/>
                      <a:pt x="214432" y="47863"/>
                      <a:pt x="212725" y="44450"/>
                    </a:cubicBezTo>
                    <a:cubicBezTo>
                      <a:pt x="210608" y="40217"/>
                      <a:pt x="209722" y="35097"/>
                      <a:pt x="206375" y="31750"/>
                    </a:cubicBezTo>
                    <a:cubicBezTo>
                      <a:pt x="204008" y="29383"/>
                      <a:pt x="199843" y="30072"/>
                      <a:pt x="196850" y="28575"/>
                    </a:cubicBezTo>
                    <a:cubicBezTo>
                      <a:pt x="193437" y="26868"/>
                      <a:pt x="190738" y="23932"/>
                      <a:pt x="187325" y="22225"/>
                    </a:cubicBezTo>
                    <a:cubicBezTo>
                      <a:pt x="184332" y="20728"/>
                      <a:pt x="180793" y="20547"/>
                      <a:pt x="177800" y="19050"/>
                    </a:cubicBezTo>
                    <a:cubicBezTo>
                      <a:pt x="174387" y="17343"/>
                      <a:pt x="171762" y="14250"/>
                      <a:pt x="168275" y="12700"/>
                    </a:cubicBezTo>
                    <a:cubicBezTo>
                      <a:pt x="154492" y="6574"/>
                      <a:pt x="144888" y="5277"/>
                      <a:pt x="130175" y="3175"/>
                    </a:cubicBezTo>
                    <a:cubicBezTo>
                      <a:pt x="121728" y="1968"/>
                      <a:pt x="113242" y="1058"/>
                      <a:pt x="104775" y="0"/>
                    </a:cubicBezTo>
                    <a:cubicBezTo>
                      <a:pt x="86783" y="1058"/>
                      <a:pt x="68623" y="501"/>
                      <a:pt x="50800" y="3175"/>
                    </a:cubicBezTo>
                    <a:cubicBezTo>
                      <a:pt x="40839" y="4669"/>
                      <a:pt x="40652" y="13323"/>
                      <a:pt x="34925" y="19050"/>
                    </a:cubicBezTo>
                    <a:cubicBezTo>
                      <a:pt x="32227" y="21748"/>
                      <a:pt x="28575" y="23283"/>
                      <a:pt x="25400" y="25400"/>
                    </a:cubicBezTo>
                    <a:cubicBezTo>
                      <a:pt x="21167" y="31750"/>
                      <a:pt x="15113" y="37210"/>
                      <a:pt x="12700" y="44450"/>
                    </a:cubicBezTo>
                    <a:lnTo>
                      <a:pt x="3175" y="73025"/>
                    </a:lnTo>
                    <a:cubicBezTo>
                      <a:pt x="2117" y="76200"/>
                      <a:pt x="0" y="79203"/>
                      <a:pt x="0" y="82550"/>
                    </a:cubicBezTo>
                    <a:lnTo>
                      <a:pt x="22225" y="76200"/>
                    </a:lnTo>
                    <a:close/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962025" y="2143125"/>
                <a:ext cx="520703" cy="146050"/>
              </a:xfrm>
              <a:custGeom>
                <a:avLst/>
                <a:gdLst>
                  <a:gd name="connsiteX0" fmla="*/ 0 w 520703"/>
                  <a:gd name="connsiteY0" fmla="*/ 0 h 146050"/>
                  <a:gd name="connsiteX1" fmla="*/ 3175 w 520703"/>
                  <a:gd name="connsiteY1" fmla="*/ 15875 h 146050"/>
                  <a:gd name="connsiteX2" fmla="*/ 12700 w 520703"/>
                  <a:gd name="connsiteY2" fmla="*/ 22225 h 146050"/>
                  <a:gd name="connsiteX3" fmla="*/ 19050 w 520703"/>
                  <a:gd name="connsiteY3" fmla="*/ 31750 h 146050"/>
                  <a:gd name="connsiteX4" fmla="*/ 28575 w 520703"/>
                  <a:gd name="connsiteY4" fmla="*/ 41275 h 146050"/>
                  <a:gd name="connsiteX5" fmla="*/ 34925 w 520703"/>
                  <a:gd name="connsiteY5" fmla="*/ 50800 h 146050"/>
                  <a:gd name="connsiteX6" fmla="*/ 57150 w 520703"/>
                  <a:gd name="connsiteY6" fmla="*/ 69850 h 146050"/>
                  <a:gd name="connsiteX7" fmla="*/ 66675 w 520703"/>
                  <a:gd name="connsiteY7" fmla="*/ 76200 h 146050"/>
                  <a:gd name="connsiteX8" fmla="*/ 98425 w 520703"/>
                  <a:gd name="connsiteY8" fmla="*/ 98425 h 146050"/>
                  <a:gd name="connsiteX9" fmla="*/ 107950 w 520703"/>
                  <a:gd name="connsiteY9" fmla="*/ 104775 h 146050"/>
                  <a:gd name="connsiteX10" fmla="*/ 117475 w 520703"/>
                  <a:gd name="connsiteY10" fmla="*/ 107950 h 146050"/>
                  <a:gd name="connsiteX11" fmla="*/ 127000 w 520703"/>
                  <a:gd name="connsiteY11" fmla="*/ 114300 h 146050"/>
                  <a:gd name="connsiteX12" fmla="*/ 136525 w 520703"/>
                  <a:gd name="connsiteY12" fmla="*/ 117475 h 146050"/>
                  <a:gd name="connsiteX13" fmla="*/ 158750 w 520703"/>
                  <a:gd name="connsiteY13" fmla="*/ 127000 h 146050"/>
                  <a:gd name="connsiteX14" fmla="*/ 180975 w 520703"/>
                  <a:gd name="connsiteY14" fmla="*/ 136525 h 146050"/>
                  <a:gd name="connsiteX15" fmla="*/ 225425 w 520703"/>
                  <a:gd name="connsiteY15" fmla="*/ 146050 h 146050"/>
                  <a:gd name="connsiteX16" fmla="*/ 365125 w 520703"/>
                  <a:gd name="connsiteY16" fmla="*/ 142875 h 146050"/>
                  <a:gd name="connsiteX17" fmla="*/ 381000 w 520703"/>
                  <a:gd name="connsiteY17" fmla="*/ 139700 h 146050"/>
                  <a:gd name="connsiteX18" fmla="*/ 403225 w 520703"/>
                  <a:gd name="connsiteY18" fmla="*/ 133350 h 146050"/>
                  <a:gd name="connsiteX19" fmla="*/ 415925 w 520703"/>
                  <a:gd name="connsiteY19" fmla="*/ 127000 h 146050"/>
                  <a:gd name="connsiteX20" fmla="*/ 428625 w 520703"/>
                  <a:gd name="connsiteY20" fmla="*/ 123825 h 146050"/>
                  <a:gd name="connsiteX21" fmla="*/ 457200 w 520703"/>
                  <a:gd name="connsiteY21" fmla="*/ 104775 h 146050"/>
                  <a:gd name="connsiteX22" fmla="*/ 466725 w 520703"/>
                  <a:gd name="connsiteY22" fmla="*/ 98425 h 146050"/>
                  <a:gd name="connsiteX23" fmla="*/ 485775 w 520703"/>
                  <a:gd name="connsiteY23" fmla="*/ 82550 h 146050"/>
                  <a:gd name="connsiteX24" fmla="*/ 508000 w 520703"/>
                  <a:gd name="connsiteY24" fmla="*/ 63500 h 146050"/>
                  <a:gd name="connsiteX25" fmla="*/ 520700 w 520703"/>
                  <a:gd name="connsiteY25" fmla="*/ 41275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20703" h="146050">
                    <a:moveTo>
                      <a:pt x="0" y="0"/>
                    </a:moveTo>
                    <a:cubicBezTo>
                      <a:pt x="1058" y="5292"/>
                      <a:pt x="498" y="11190"/>
                      <a:pt x="3175" y="15875"/>
                    </a:cubicBezTo>
                    <a:cubicBezTo>
                      <a:pt x="5068" y="19188"/>
                      <a:pt x="10002" y="19527"/>
                      <a:pt x="12700" y="22225"/>
                    </a:cubicBezTo>
                    <a:cubicBezTo>
                      <a:pt x="15398" y="24923"/>
                      <a:pt x="16607" y="28819"/>
                      <a:pt x="19050" y="31750"/>
                    </a:cubicBezTo>
                    <a:cubicBezTo>
                      <a:pt x="21925" y="35199"/>
                      <a:pt x="25700" y="37826"/>
                      <a:pt x="28575" y="41275"/>
                    </a:cubicBezTo>
                    <a:cubicBezTo>
                      <a:pt x="31018" y="44206"/>
                      <a:pt x="32482" y="47869"/>
                      <a:pt x="34925" y="50800"/>
                    </a:cubicBezTo>
                    <a:cubicBezTo>
                      <a:pt x="41712" y="58945"/>
                      <a:pt x="48494" y="63667"/>
                      <a:pt x="57150" y="69850"/>
                    </a:cubicBezTo>
                    <a:cubicBezTo>
                      <a:pt x="60255" y="72068"/>
                      <a:pt x="63570" y="73982"/>
                      <a:pt x="66675" y="76200"/>
                    </a:cubicBezTo>
                    <a:cubicBezTo>
                      <a:pt x="99584" y="99707"/>
                      <a:pt x="54631" y="69229"/>
                      <a:pt x="98425" y="98425"/>
                    </a:cubicBezTo>
                    <a:cubicBezTo>
                      <a:pt x="101600" y="100542"/>
                      <a:pt x="104330" y="103568"/>
                      <a:pt x="107950" y="104775"/>
                    </a:cubicBezTo>
                    <a:cubicBezTo>
                      <a:pt x="111125" y="105833"/>
                      <a:pt x="114482" y="106453"/>
                      <a:pt x="117475" y="107950"/>
                    </a:cubicBezTo>
                    <a:cubicBezTo>
                      <a:pt x="120888" y="109657"/>
                      <a:pt x="123587" y="112593"/>
                      <a:pt x="127000" y="114300"/>
                    </a:cubicBezTo>
                    <a:cubicBezTo>
                      <a:pt x="129993" y="115797"/>
                      <a:pt x="133532" y="115978"/>
                      <a:pt x="136525" y="117475"/>
                    </a:cubicBezTo>
                    <a:cubicBezTo>
                      <a:pt x="158451" y="128438"/>
                      <a:pt x="132319" y="120392"/>
                      <a:pt x="158750" y="127000"/>
                    </a:cubicBezTo>
                    <a:cubicBezTo>
                      <a:pt x="173862" y="137074"/>
                      <a:pt x="162336" y="130933"/>
                      <a:pt x="180975" y="136525"/>
                    </a:cubicBezTo>
                    <a:cubicBezTo>
                      <a:pt x="213290" y="146220"/>
                      <a:pt x="186792" y="141221"/>
                      <a:pt x="225425" y="146050"/>
                    </a:cubicBezTo>
                    <a:lnTo>
                      <a:pt x="365125" y="142875"/>
                    </a:lnTo>
                    <a:cubicBezTo>
                      <a:pt x="370517" y="142655"/>
                      <a:pt x="375732" y="140871"/>
                      <a:pt x="381000" y="139700"/>
                    </a:cubicBezTo>
                    <a:cubicBezTo>
                      <a:pt x="386577" y="138461"/>
                      <a:pt x="397514" y="135798"/>
                      <a:pt x="403225" y="133350"/>
                    </a:cubicBezTo>
                    <a:cubicBezTo>
                      <a:pt x="407575" y="131486"/>
                      <a:pt x="411493" y="128662"/>
                      <a:pt x="415925" y="127000"/>
                    </a:cubicBezTo>
                    <a:cubicBezTo>
                      <a:pt x="420011" y="125468"/>
                      <a:pt x="424392" y="124883"/>
                      <a:pt x="428625" y="123825"/>
                    </a:cubicBezTo>
                    <a:lnTo>
                      <a:pt x="457200" y="104775"/>
                    </a:lnTo>
                    <a:cubicBezTo>
                      <a:pt x="460375" y="102658"/>
                      <a:pt x="464027" y="101123"/>
                      <a:pt x="466725" y="98425"/>
                    </a:cubicBezTo>
                    <a:cubicBezTo>
                      <a:pt x="499754" y="65396"/>
                      <a:pt x="454833" y="109072"/>
                      <a:pt x="485775" y="82550"/>
                    </a:cubicBezTo>
                    <a:cubicBezTo>
                      <a:pt x="512722" y="59453"/>
                      <a:pt x="486133" y="78078"/>
                      <a:pt x="508000" y="63500"/>
                    </a:cubicBezTo>
                    <a:cubicBezTo>
                      <a:pt x="521287" y="43569"/>
                      <a:pt x="520700" y="52082"/>
                      <a:pt x="520700" y="412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393700" y="2501900"/>
                <a:ext cx="1619250" cy="1647180"/>
              </a:xfrm>
              <a:custGeom>
                <a:avLst/>
                <a:gdLst>
                  <a:gd name="connsiteX0" fmla="*/ 635000 w 1619250"/>
                  <a:gd name="connsiteY0" fmla="*/ 0 h 1495425"/>
                  <a:gd name="connsiteX1" fmla="*/ 501650 w 1619250"/>
                  <a:gd name="connsiteY1" fmla="*/ 15875 h 1495425"/>
                  <a:gd name="connsiteX2" fmla="*/ 450850 w 1619250"/>
                  <a:gd name="connsiteY2" fmla="*/ 31750 h 1495425"/>
                  <a:gd name="connsiteX3" fmla="*/ 419100 w 1619250"/>
                  <a:gd name="connsiteY3" fmla="*/ 44450 h 1495425"/>
                  <a:gd name="connsiteX4" fmla="*/ 393700 w 1619250"/>
                  <a:gd name="connsiteY4" fmla="*/ 53975 h 1495425"/>
                  <a:gd name="connsiteX5" fmla="*/ 377825 w 1619250"/>
                  <a:gd name="connsiteY5" fmla="*/ 60325 h 1495425"/>
                  <a:gd name="connsiteX6" fmla="*/ 355600 w 1619250"/>
                  <a:gd name="connsiteY6" fmla="*/ 73025 h 1495425"/>
                  <a:gd name="connsiteX7" fmla="*/ 330200 w 1619250"/>
                  <a:gd name="connsiteY7" fmla="*/ 82550 h 1495425"/>
                  <a:gd name="connsiteX8" fmla="*/ 301625 w 1619250"/>
                  <a:gd name="connsiteY8" fmla="*/ 95250 h 1495425"/>
                  <a:gd name="connsiteX9" fmla="*/ 266700 w 1619250"/>
                  <a:gd name="connsiteY9" fmla="*/ 111125 h 1495425"/>
                  <a:gd name="connsiteX10" fmla="*/ 247650 w 1619250"/>
                  <a:gd name="connsiteY10" fmla="*/ 123825 h 1495425"/>
                  <a:gd name="connsiteX11" fmla="*/ 234950 w 1619250"/>
                  <a:gd name="connsiteY11" fmla="*/ 130175 h 1495425"/>
                  <a:gd name="connsiteX12" fmla="*/ 222250 w 1619250"/>
                  <a:gd name="connsiteY12" fmla="*/ 139700 h 1495425"/>
                  <a:gd name="connsiteX13" fmla="*/ 212725 w 1619250"/>
                  <a:gd name="connsiteY13" fmla="*/ 146050 h 1495425"/>
                  <a:gd name="connsiteX14" fmla="*/ 200025 w 1619250"/>
                  <a:gd name="connsiteY14" fmla="*/ 155575 h 1495425"/>
                  <a:gd name="connsiteX15" fmla="*/ 190500 w 1619250"/>
                  <a:gd name="connsiteY15" fmla="*/ 161925 h 1495425"/>
                  <a:gd name="connsiteX16" fmla="*/ 168275 w 1619250"/>
                  <a:gd name="connsiteY16" fmla="*/ 184150 h 1495425"/>
                  <a:gd name="connsiteX17" fmla="*/ 155575 w 1619250"/>
                  <a:gd name="connsiteY17" fmla="*/ 196850 h 1495425"/>
                  <a:gd name="connsiteX18" fmla="*/ 139700 w 1619250"/>
                  <a:gd name="connsiteY18" fmla="*/ 215900 h 1495425"/>
                  <a:gd name="connsiteX19" fmla="*/ 127000 w 1619250"/>
                  <a:gd name="connsiteY19" fmla="*/ 247650 h 1495425"/>
                  <a:gd name="connsiteX20" fmla="*/ 120650 w 1619250"/>
                  <a:gd name="connsiteY20" fmla="*/ 266700 h 1495425"/>
                  <a:gd name="connsiteX21" fmla="*/ 111125 w 1619250"/>
                  <a:gd name="connsiteY21" fmla="*/ 279400 h 1495425"/>
                  <a:gd name="connsiteX22" fmla="*/ 98425 w 1619250"/>
                  <a:gd name="connsiteY22" fmla="*/ 317500 h 1495425"/>
                  <a:gd name="connsiteX23" fmla="*/ 92075 w 1619250"/>
                  <a:gd name="connsiteY23" fmla="*/ 327025 h 1495425"/>
                  <a:gd name="connsiteX24" fmla="*/ 88900 w 1619250"/>
                  <a:gd name="connsiteY24" fmla="*/ 339725 h 1495425"/>
                  <a:gd name="connsiteX25" fmla="*/ 85725 w 1619250"/>
                  <a:gd name="connsiteY25" fmla="*/ 355600 h 1495425"/>
                  <a:gd name="connsiteX26" fmla="*/ 82550 w 1619250"/>
                  <a:gd name="connsiteY26" fmla="*/ 365125 h 1495425"/>
                  <a:gd name="connsiteX27" fmla="*/ 76200 w 1619250"/>
                  <a:gd name="connsiteY27" fmla="*/ 390525 h 1495425"/>
                  <a:gd name="connsiteX28" fmla="*/ 69850 w 1619250"/>
                  <a:gd name="connsiteY28" fmla="*/ 403225 h 1495425"/>
                  <a:gd name="connsiteX29" fmla="*/ 57150 w 1619250"/>
                  <a:gd name="connsiteY29" fmla="*/ 444500 h 1495425"/>
                  <a:gd name="connsiteX30" fmla="*/ 53975 w 1619250"/>
                  <a:gd name="connsiteY30" fmla="*/ 454025 h 1495425"/>
                  <a:gd name="connsiteX31" fmla="*/ 50800 w 1619250"/>
                  <a:gd name="connsiteY31" fmla="*/ 476250 h 1495425"/>
                  <a:gd name="connsiteX32" fmla="*/ 47625 w 1619250"/>
                  <a:gd name="connsiteY32" fmla="*/ 492125 h 1495425"/>
                  <a:gd name="connsiteX33" fmla="*/ 41275 w 1619250"/>
                  <a:gd name="connsiteY33" fmla="*/ 530225 h 1495425"/>
                  <a:gd name="connsiteX34" fmla="*/ 34925 w 1619250"/>
                  <a:gd name="connsiteY34" fmla="*/ 577850 h 1495425"/>
                  <a:gd name="connsiteX35" fmla="*/ 31750 w 1619250"/>
                  <a:gd name="connsiteY35" fmla="*/ 593725 h 1495425"/>
                  <a:gd name="connsiteX36" fmla="*/ 25400 w 1619250"/>
                  <a:gd name="connsiteY36" fmla="*/ 631825 h 1495425"/>
                  <a:gd name="connsiteX37" fmla="*/ 19050 w 1619250"/>
                  <a:gd name="connsiteY37" fmla="*/ 682625 h 1495425"/>
                  <a:gd name="connsiteX38" fmla="*/ 12700 w 1619250"/>
                  <a:gd name="connsiteY38" fmla="*/ 698500 h 1495425"/>
                  <a:gd name="connsiteX39" fmla="*/ 9525 w 1619250"/>
                  <a:gd name="connsiteY39" fmla="*/ 708025 h 1495425"/>
                  <a:gd name="connsiteX40" fmla="*/ 0 w 1619250"/>
                  <a:gd name="connsiteY40" fmla="*/ 819150 h 1495425"/>
                  <a:gd name="connsiteX41" fmla="*/ 3175 w 1619250"/>
                  <a:gd name="connsiteY41" fmla="*/ 920750 h 1495425"/>
                  <a:gd name="connsiteX42" fmla="*/ 9525 w 1619250"/>
                  <a:gd name="connsiteY42" fmla="*/ 977900 h 1495425"/>
                  <a:gd name="connsiteX43" fmla="*/ 15875 w 1619250"/>
                  <a:gd name="connsiteY43" fmla="*/ 1016000 h 1495425"/>
                  <a:gd name="connsiteX44" fmla="*/ 19050 w 1619250"/>
                  <a:gd name="connsiteY44" fmla="*/ 1054100 h 1495425"/>
                  <a:gd name="connsiteX45" fmla="*/ 25400 w 1619250"/>
                  <a:gd name="connsiteY45" fmla="*/ 1089025 h 1495425"/>
                  <a:gd name="connsiteX46" fmla="*/ 31750 w 1619250"/>
                  <a:gd name="connsiteY46" fmla="*/ 1127125 h 1495425"/>
                  <a:gd name="connsiteX47" fmla="*/ 34925 w 1619250"/>
                  <a:gd name="connsiteY47" fmla="*/ 1146175 h 1495425"/>
                  <a:gd name="connsiteX48" fmla="*/ 47625 w 1619250"/>
                  <a:gd name="connsiteY48" fmla="*/ 1184275 h 1495425"/>
                  <a:gd name="connsiteX49" fmla="*/ 53975 w 1619250"/>
                  <a:gd name="connsiteY49" fmla="*/ 1203325 h 1495425"/>
                  <a:gd name="connsiteX50" fmla="*/ 63500 w 1619250"/>
                  <a:gd name="connsiteY50" fmla="*/ 1231900 h 1495425"/>
                  <a:gd name="connsiteX51" fmla="*/ 66675 w 1619250"/>
                  <a:gd name="connsiteY51" fmla="*/ 1241425 h 1495425"/>
                  <a:gd name="connsiteX52" fmla="*/ 73025 w 1619250"/>
                  <a:gd name="connsiteY52" fmla="*/ 1250950 h 1495425"/>
                  <a:gd name="connsiteX53" fmla="*/ 76200 w 1619250"/>
                  <a:gd name="connsiteY53" fmla="*/ 1260475 h 1495425"/>
                  <a:gd name="connsiteX54" fmla="*/ 88900 w 1619250"/>
                  <a:gd name="connsiteY54" fmla="*/ 1279525 h 1495425"/>
                  <a:gd name="connsiteX55" fmla="*/ 95250 w 1619250"/>
                  <a:gd name="connsiteY55" fmla="*/ 1289050 h 1495425"/>
                  <a:gd name="connsiteX56" fmla="*/ 101600 w 1619250"/>
                  <a:gd name="connsiteY56" fmla="*/ 1301750 h 1495425"/>
                  <a:gd name="connsiteX57" fmla="*/ 123825 w 1619250"/>
                  <a:gd name="connsiteY57" fmla="*/ 1330325 h 1495425"/>
                  <a:gd name="connsiteX58" fmla="*/ 130175 w 1619250"/>
                  <a:gd name="connsiteY58" fmla="*/ 1343025 h 1495425"/>
                  <a:gd name="connsiteX59" fmla="*/ 136525 w 1619250"/>
                  <a:gd name="connsiteY59" fmla="*/ 1362075 h 1495425"/>
                  <a:gd name="connsiteX60" fmla="*/ 142875 w 1619250"/>
                  <a:gd name="connsiteY60" fmla="*/ 1374775 h 1495425"/>
                  <a:gd name="connsiteX61" fmla="*/ 146050 w 1619250"/>
                  <a:gd name="connsiteY61" fmla="*/ 1387475 h 1495425"/>
                  <a:gd name="connsiteX62" fmla="*/ 155575 w 1619250"/>
                  <a:gd name="connsiteY62" fmla="*/ 1400175 h 1495425"/>
                  <a:gd name="connsiteX63" fmla="*/ 161925 w 1619250"/>
                  <a:gd name="connsiteY63" fmla="*/ 1409700 h 1495425"/>
                  <a:gd name="connsiteX64" fmla="*/ 168275 w 1619250"/>
                  <a:gd name="connsiteY64" fmla="*/ 1425575 h 1495425"/>
                  <a:gd name="connsiteX65" fmla="*/ 177800 w 1619250"/>
                  <a:gd name="connsiteY65" fmla="*/ 1435100 h 1495425"/>
                  <a:gd name="connsiteX66" fmla="*/ 184150 w 1619250"/>
                  <a:gd name="connsiteY66" fmla="*/ 1444625 h 1495425"/>
                  <a:gd name="connsiteX67" fmla="*/ 193675 w 1619250"/>
                  <a:gd name="connsiteY67" fmla="*/ 1454150 h 1495425"/>
                  <a:gd name="connsiteX68" fmla="*/ 212725 w 1619250"/>
                  <a:gd name="connsiteY68" fmla="*/ 1476375 h 1495425"/>
                  <a:gd name="connsiteX69" fmla="*/ 222250 w 1619250"/>
                  <a:gd name="connsiteY69" fmla="*/ 1482725 h 1495425"/>
                  <a:gd name="connsiteX70" fmla="*/ 244475 w 1619250"/>
                  <a:gd name="connsiteY70" fmla="*/ 1489075 h 1495425"/>
                  <a:gd name="connsiteX71" fmla="*/ 254000 w 1619250"/>
                  <a:gd name="connsiteY71" fmla="*/ 1495425 h 1495425"/>
                  <a:gd name="connsiteX72" fmla="*/ 984250 w 1619250"/>
                  <a:gd name="connsiteY72" fmla="*/ 1492250 h 1495425"/>
                  <a:gd name="connsiteX73" fmla="*/ 1038225 w 1619250"/>
                  <a:gd name="connsiteY73" fmla="*/ 1485900 h 1495425"/>
                  <a:gd name="connsiteX74" fmla="*/ 1127125 w 1619250"/>
                  <a:gd name="connsiteY74" fmla="*/ 1476375 h 1495425"/>
                  <a:gd name="connsiteX75" fmla="*/ 1222375 w 1619250"/>
                  <a:gd name="connsiteY75" fmla="*/ 1466850 h 1495425"/>
                  <a:gd name="connsiteX76" fmla="*/ 1282700 w 1619250"/>
                  <a:gd name="connsiteY76" fmla="*/ 1460500 h 1495425"/>
                  <a:gd name="connsiteX77" fmla="*/ 1304925 w 1619250"/>
                  <a:gd name="connsiteY77" fmla="*/ 1454150 h 1495425"/>
                  <a:gd name="connsiteX78" fmla="*/ 1362075 w 1619250"/>
                  <a:gd name="connsiteY78" fmla="*/ 1444625 h 1495425"/>
                  <a:gd name="connsiteX79" fmla="*/ 1393825 w 1619250"/>
                  <a:gd name="connsiteY79" fmla="*/ 1435100 h 1495425"/>
                  <a:gd name="connsiteX80" fmla="*/ 1406525 w 1619250"/>
                  <a:gd name="connsiteY80" fmla="*/ 1425575 h 1495425"/>
                  <a:gd name="connsiteX81" fmla="*/ 1425575 w 1619250"/>
                  <a:gd name="connsiteY81" fmla="*/ 1403350 h 1495425"/>
                  <a:gd name="connsiteX82" fmla="*/ 1450975 w 1619250"/>
                  <a:gd name="connsiteY82" fmla="*/ 1384300 h 1495425"/>
                  <a:gd name="connsiteX83" fmla="*/ 1460500 w 1619250"/>
                  <a:gd name="connsiteY83" fmla="*/ 1377950 h 1495425"/>
                  <a:gd name="connsiteX84" fmla="*/ 1479550 w 1619250"/>
                  <a:gd name="connsiteY84" fmla="*/ 1358900 h 1495425"/>
                  <a:gd name="connsiteX85" fmla="*/ 1492250 w 1619250"/>
                  <a:gd name="connsiteY85" fmla="*/ 1349375 h 1495425"/>
                  <a:gd name="connsiteX86" fmla="*/ 1498600 w 1619250"/>
                  <a:gd name="connsiteY86" fmla="*/ 1339850 h 1495425"/>
                  <a:gd name="connsiteX87" fmla="*/ 1514475 w 1619250"/>
                  <a:gd name="connsiteY87" fmla="*/ 1314450 h 1495425"/>
                  <a:gd name="connsiteX88" fmla="*/ 1524000 w 1619250"/>
                  <a:gd name="connsiteY88" fmla="*/ 1282700 h 1495425"/>
                  <a:gd name="connsiteX89" fmla="*/ 1533525 w 1619250"/>
                  <a:gd name="connsiteY89" fmla="*/ 1270000 h 1495425"/>
                  <a:gd name="connsiteX90" fmla="*/ 1539875 w 1619250"/>
                  <a:gd name="connsiteY90" fmla="*/ 1235075 h 1495425"/>
                  <a:gd name="connsiteX91" fmla="*/ 1546225 w 1619250"/>
                  <a:gd name="connsiteY91" fmla="*/ 1219200 h 1495425"/>
                  <a:gd name="connsiteX92" fmla="*/ 1558925 w 1619250"/>
                  <a:gd name="connsiteY92" fmla="*/ 1190625 h 1495425"/>
                  <a:gd name="connsiteX93" fmla="*/ 1568450 w 1619250"/>
                  <a:gd name="connsiteY93" fmla="*/ 1174750 h 1495425"/>
                  <a:gd name="connsiteX94" fmla="*/ 1581150 w 1619250"/>
                  <a:gd name="connsiteY94" fmla="*/ 1143000 h 1495425"/>
                  <a:gd name="connsiteX95" fmla="*/ 1584325 w 1619250"/>
                  <a:gd name="connsiteY95" fmla="*/ 1114425 h 1495425"/>
                  <a:gd name="connsiteX96" fmla="*/ 1597025 w 1619250"/>
                  <a:gd name="connsiteY96" fmla="*/ 1082675 h 1495425"/>
                  <a:gd name="connsiteX97" fmla="*/ 1603375 w 1619250"/>
                  <a:gd name="connsiteY97" fmla="*/ 1054100 h 1495425"/>
                  <a:gd name="connsiteX98" fmla="*/ 1606550 w 1619250"/>
                  <a:gd name="connsiteY98" fmla="*/ 1044575 h 1495425"/>
                  <a:gd name="connsiteX99" fmla="*/ 1609725 w 1619250"/>
                  <a:gd name="connsiteY99" fmla="*/ 1009650 h 1495425"/>
                  <a:gd name="connsiteX100" fmla="*/ 1612900 w 1619250"/>
                  <a:gd name="connsiteY100" fmla="*/ 990600 h 1495425"/>
                  <a:gd name="connsiteX101" fmla="*/ 1619250 w 1619250"/>
                  <a:gd name="connsiteY101" fmla="*/ 946150 h 1495425"/>
                  <a:gd name="connsiteX102" fmla="*/ 1612900 w 1619250"/>
                  <a:gd name="connsiteY102" fmla="*/ 628650 h 1495425"/>
                  <a:gd name="connsiteX103" fmla="*/ 1606550 w 1619250"/>
                  <a:gd name="connsiteY103" fmla="*/ 603250 h 1495425"/>
                  <a:gd name="connsiteX104" fmla="*/ 1593850 w 1619250"/>
                  <a:gd name="connsiteY104" fmla="*/ 577850 h 1495425"/>
                  <a:gd name="connsiteX105" fmla="*/ 1577975 w 1619250"/>
                  <a:gd name="connsiteY105" fmla="*/ 527050 h 1495425"/>
                  <a:gd name="connsiteX106" fmla="*/ 1565275 w 1619250"/>
                  <a:gd name="connsiteY106" fmla="*/ 479425 h 1495425"/>
                  <a:gd name="connsiteX107" fmla="*/ 1546225 w 1619250"/>
                  <a:gd name="connsiteY107" fmla="*/ 447675 h 1495425"/>
                  <a:gd name="connsiteX108" fmla="*/ 1536700 w 1619250"/>
                  <a:gd name="connsiteY108" fmla="*/ 425450 h 1495425"/>
                  <a:gd name="connsiteX109" fmla="*/ 1533525 w 1619250"/>
                  <a:gd name="connsiteY109" fmla="*/ 415925 h 1495425"/>
                  <a:gd name="connsiteX110" fmla="*/ 1524000 w 1619250"/>
                  <a:gd name="connsiteY110" fmla="*/ 396875 h 1495425"/>
                  <a:gd name="connsiteX111" fmla="*/ 1514475 w 1619250"/>
                  <a:gd name="connsiteY111" fmla="*/ 374650 h 1495425"/>
                  <a:gd name="connsiteX112" fmla="*/ 1495425 w 1619250"/>
                  <a:gd name="connsiteY112" fmla="*/ 342900 h 1495425"/>
                  <a:gd name="connsiteX113" fmla="*/ 1482725 w 1619250"/>
                  <a:gd name="connsiteY113" fmla="*/ 311150 h 1495425"/>
                  <a:gd name="connsiteX114" fmla="*/ 1473200 w 1619250"/>
                  <a:gd name="connsiteY114" fmla="*/ 285750 h 1495425"/>
                  <a:gd name="connsiteX115" fmla="*/ 1470025 w 1619250"/>
                  <a:gd name="connsiteY115" fmla="*/ 273050 h 1495425"/>
                  <a:gd name="connsiteX116" fmla="*/ 1460500 w 1619250"/>
                  <a:gd name="connsiteY116" fmla="*/ 260350 h 1495425"/>
                  <a:gd name="connsiteX117" fmla="*/ 1444625 w 1619250"/>
                  <a:gd name="connsiteY117" fmla="*/ 231775 h 1495425"/>
                  <a:gd name="connsiteX118" fmla="*/ 1431925 w 1619250"/>
                  <a:gd name="connsiteY118" fmla="*/ 219075 h 1495425"/>
                  <a:gd name="connsiteX119" fmla="*/ 1419225 w 1619250"/>
                  <a:gd name="connsiteY119" fmla="*/ 196850 h 1495425"/>
                  <a:gd name="connsiteX120" fmla="*/ 1412875 w 1619250"/>
                  <a:gd name="connsiteY120" fmla="*/ 184150 h 1495425"/>
                  <a:gd name="connsiteX121" fmla="*/ 1403350 w 1619250"/>
                  <a:gd name="connsiteY121" fmla="*/ 174625 h 1495425"/>
                  <a:gd name="connsiteX122" fmla="*/ 1381125 w 1619250"/>
                  <a:gd name="connsiteY122" fmla="*/ 149225 h 1495425"/>
                  <a:gd name="connsiteX123" fmla="*/ 1371600 w 1619250"/>
                  <a:gd name="connsiteY123" fmla="*/ 130175 h 1495425"/>
                  <a:gd name="connsiteX124" fmla="*/ 1362075 w 1619250"/>
                  <a:gd name="connsiteY124" fmla="*/ 123825 h 1495425"/>
                  <a:gd name="connsiteX125" fmla="*/ 1343025 w 1619250"/>
                  <a:gd name="connsiteY125" fmla="*/ 107950 h 1495425"/>
                  <a:gd name="connsiteX126" fmla="*/ 1336675 w 1619250"/>
                  <a:gd name="connsiteY126" fmla="*/ 95250 h 1495425"/>
                  <a:gd name="connsiteX127" fmla="*/ 1327150 w 1619250"/>
                  <a:gd name="connsiteY127" fmla="*/ 88900 h 1495425"/>
                  <a:gd name="connsiteX128" fmla="*/ 1314450 w 1619250"/>
                  <a:gd name="connsiteY128" fmla="*/ 79375 h 1495425"/>
                  <a:gd name="connsiteX129" fmla="*/ 1285875 w 1619250"/>
                  <a:gd name="connsiteY129" fmla="*/ 53975 h 1495425"/>
                  <a:gd name="connsiteX130" fmla="*/ 1276350 w 1619250"/>
                  <a:gd name="connsiteY130" fmla="*/ 50800 h 1495425"/>
                  <a:gd name="connsiteX131" fmla="*/ 1270000 w 1619250"/>
                  <a:gd name="connsiteY131" fmla="*/ 41275 h 1495425"/>
                  <a:gd name="connsiteX132" fmla="*/ 1250950 w 1619250"/>
                  <a:gd name="connsiteY132" fmla="*/ 34925 h 1495425"/>
                  <a:gd name="connsiteX133" fmla="*/ 1244600 w 1619250"/>
                  <a:gd name="connsiteY133" fmla="*/ 31750 h 1495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619250" h="1495425">
                    <a:moveTo>
                      <a:pt x="635000" y="0"/>
                    </a:moveTo>
                    <a:cubicBezTo>
                      <a:pt x="590550" y="5292"/>
                      <a:pt x="545763" y="8269"/>
                      <a:pt x="501650" y="15875"/>
                    </a:cubicBezTo>
                    <a:cubicBezTo>
                      <a:pt x="484167" y="18889"/>
                      <a:pt x="468061" y="27447"/>
                      <a:pt x="450850" y="31750"/>
                    </a:cubicBezTo>
                    <a:cubicBezTo>
                      <a:pt x="428127" y="37431"/>
                      <a:pt x="447154" y="31698"/>
                      <a:pt x="419100" y="44450"/>
                    </a:cubicBezTo>
                    <a:cubicBezTo>
                      <a:pt x="399815" y="53216"/>
                      <a:pt x="408810" y="48309"/>
                      <a:pt x="393700" y="53975"/>
                    </a:cubicBezTo>
                    <a:cubicBezTo>
                      <a:pt x="388364" y="55976"/>
                      <a:pt x="383033" y="58010"/>
                      <a:pt x="377825" y="60325"/>
                    </a:cubicBezTo>
                    <a:cubicBezTo>
                      <a:pt x="327728" y="82590"/>
                      <a:pt x="396462" y="52594"/>
                      <a:pt x="355600" y="73025"/>
                    </a:cubicBezTo>
                    <a:cubicBezTo>
                      <a:pt x="329289" y="86181"/>
                      <a:pt x="349435" y="74306"/>
                      <a:pt x="330200" y="82550"/>
                    </a:cubicBezTo>
                    <a:cubicBezTo>
                      <a:pt x="296528" y="96981"/>
                      <a:pt x="341010" y="80481"/>
                      <a:pt x="301625" y="95250"/>
                    </a:cubicBezTo>
                    <a:cubicBezTo>
                      <a:pt x="286212" y="101030"/>
                      <a:pt x="286346" y="98028"/>
                      <a:pt x="266700" y="111125"/>
                    </a:cubicBezTo>
                    <a:cubicBezTo>
                      <a:pt x="260350" y="115358"/>
                      <a:pt x="254476" y="120412"/>
                      <a:pt x="247650" y="123825"/>
                    </a:cubicBezTo>
                    <a:cubicBezTo>
                      <a:pt x="243417" y="125942"/>
                      <a:pt x="238964" y="127667"/>
                      <a:pt x="234950" y="130175"/>
                    </a:cubicBezTo>
                    <a:cubicBezTo>
                      <a:pt x="230463" y="132980"/>
                      <a:pt x="226556" y="136624"/>
                      <a:pt x="222250" y="139700"/>
                    </a:cubicBezTo>
                    <a:cubicBezTo>
                      <a:pt x="219145" y="141918"/>
                      <a:pt x="215830" y="143832"/>
                      <a:pt x="212725" y="146050"/>
                    </a:cubicBezTo>
                    <a:cubicBezTo>
                      <a:pt x="208419" y="149126"/>
                      <a:pt x="204331" y="152499"/>
                      <a:pt x="200025" y="155575"/>
                    </a:cubicBezTo>
                    <a:cubicBezTo>
                      <a:pt x="196920" y="157793"/>
                      <a:pt x="193336" y="159372"/>
                      <a:pt x="190500" y="161925"/>
                    </a:cubicBezTo>
                    <a:cubicBezTo>
                      <a:pt x="182713" y="168934"/>
                      <a:pt x="175683" y="176742"/>
                      <a:pt x="168275" y="184150"/>
                    </a:cubicBezTo>
                    <a:cubicBezTo>
                      <a:pt x="164042" y="188383"/>
                      <a:pt x="158896" y="191869"/>
                      <a:pt x="155575" y="196850"/>
                    </a:cubicBezTo>
                    <a:cubicBezTo>
                      <a:pt x="146734" y="210111"/>
                      <a:pt x="151923" y="203677"/>
                      <a:pt x="139700" y="215900"/>
                    </a:cubicBezTo>
                    <a:cubicBezTo>
                      <a:pt x="135467" y="226483"/>
                      <a:pt x="130605" y="236836"/>
                      <a:pt x="127000" y="247650"/>
                    </a:cubicBezTo>
                    <a:cubicBezTo>
                      <a:pt x="124883" y="254000"/>
                      <a:pt x="124666" y="261345"/>
                      <a:pt x="120650" y="266700"/>
                    </a:cubicBezTo>
                    <a:lnTo>
                      <a:pt x="111125" y="279400"/>
                    </a:lnTo>
                    <a:cubicBezTo>
                      <a:pt x="107360" y="292577"/>
                      <a:pt x="104566" y="305218"/>
                      <a:pt x="98425" y="317500"/>
                    </a:cubicBezTo>
                    <a:cubicBezTo>
                      <a:pt x="96718" y="320913"/>
                      <a:pt x="94192" y="323850"/>
                      <a:pt x="92075" y="327025"/>
                    </a:cubicBezTo>
                    <a:cubicBezTo>
                      <a:pt x="91017" y="331258"/>
                      <a:pt x="89847" y="335465"/>
                      <a:pt x="88900" y="339725"/>
                    </a:cubicBezTo>
                    <a:cubicBezTo>
                      <a:pt x="87729" y="344993"/>
                      <a:pt x="87034" y="350365"/>
                      <a:pt x="85725" y="355600"/>
                    </a:cubicBezTo>
                    <a:cubicBezTo>
                      <a:pt x="84913" y="358847"/>
                      <a:pt x="83431" y="361896"/>
                      <a:pt x="82550" y="365125"/>
                    </a:cubicBezTo>
                    <a:cubicBezTo>
                      <a:pt x="80254" y="373545"/>
                      <a:pt x="80103" y="382719"/>
                      <a:pt x="76200" y="390525"/>
                    </a:cubicBezTo>
                    <a:cubicBezTo>
                      <a:pt x="74083" y="394758"/>
                      <a:pt x="71608" y="398831"/>
                      <a:pt x="69850" y="403225"/>
                    </a:cubicBezTo>
                    <a:cubicBezTo>
                      <a:pt x="64913" y="415568"/>
                      <a:pt x="60908" y="431973"/>
                      <a:pt x="57150" y="444500"/>
                    </a:cubicBezTo>
                    <a:cubicBezTo>
                      <a:pt x="56188" y="447706"/>
                      <a:pt x="55033" y="450850"/>
                      <a:pt x="53975" y="454025"/>
                    </a:cubicBezTo>
                    <a:cubicBezTo>
                      <a:pt x="52917" y="461433"/>
                      <a:pt x="52030" y="468868"/>
                      <a:pt x="50800" y="476250"/>
                    </a:cubicBezTo>
                    <a:cubicBezTo>
                      <a:pt x="49913" y="481573"/>
                      <a:pt x="48563" y="486811"/>
                      <a:pt x="47625" y="492125"/>
                    </a:cubicBezTo>
                    <a:cubicBezTo>
                      <a:pt x="45387" y="504804"/>
                      <a:pt x="43162" y="517489"/>
                      <a:pt x="41275" y="530225"/>
                    </a:cubicBezTo>
                    <a:cubicBezTo>
                      <a:pt x="38928" y="546068"/>
                      <a:pt x="37301" y="562012"/>
                      <a:pt x="34925" y="577850"/>
                    </a:cubicBezTo>
                    <a:cubicBezTo>
                      <a:pt x="34124" y="583187"/>
                      <a:pt x="32688" y="588411"/>
                      <a:pt x="31750" y="593725"/>
                    </a:cubicBezTo>
                    <a:cubicBezTo>
                      <a:pt x="29512" y="606404"/>
                      <a:pt x="27221" y="619079"/>
                      <a:pt x="25400" y="631825"/>
                    </a:cubicBezTo>
                    <a:cubicBezTo>
                      <a:pt x="22987" y="648719"/>
                      <a:pt x="22243" y="665861"/>
                      <a:pt x="19050" y="682625"/>
                    </a:cubicBezTo>
                    <a:cubicBezTo>
                      <a:pt x="17984" y="688224"/>
                      <a:pt x="14701" y="693164"/>
                      <a:pt x="12700" y="698500"/>
                    </a:cubicBezTo>
                    <a:cubicBezTo>
                      <a:pt x="11525" y="701634"/>
                      <a:pt x="10583" y="704850"/>
                      <a:pt x="9525" y="708025"/>
                    </a:cubicBezTo>
                    <a:cubicBezTo>
                      <a:pt x="4128" y="751199"/>
                      <a:pt x="0" y="774359"/>
                      <a:pt x="0" y="819150"/>
                    </a:cubicBezTo>
                    <a:cubicBezTo>
                      <a:pt x="0" y="853033"/>
                      <a:pt x="1563" y="886905"/>
                      <a:pt x="3175" y="920750"/>
                    </a:cubicBezTo>
                    <a:cubicBezTo>
                      <a:pt x="3590" y="929458"/>
                      <a:pt x="7926" y="967242"/>
                      <a:pt x="9525" y="977900"/>
                    </a:cubicBezTo>
                    <a:cubicBezTo>
                      <a:pt x="11435" y="990633"/>
                      <a:pt x="14278" y="1003224"/>
                      <a:pt x="15875" y="1016000"/>
                    </a:cubicBezTo>
                    <a:cubicBezTo>
                      <a:pt x="17456" y="1028646"/>
                      <a:pt x="17643" y="1041434"/>
                      <a:pt x="19050" y="1054100"/>
                    </a:cubicBezTo>
                    <a:cubicBezTo>
                      <a:pt x="20515" y="1067285"/>
                      <a:pt x="23140" y="1076216"/>
                      <a:pt x="25400" y="1089025"/>
                    </a:cubicBezTo>
                    <a:cubicBezTo>
                      <a:pt x="27638" y="1101704"/>
                      <a:pt x="29633" y="1114425"/>
                      <a:pt x="31750" y="1127125"/>
                    </a:cubicBezTo>
                    <a:cubicBezTo>
                      <a:pt x="32808" y="1133475"/>
                      <a:pt x="32889" y="1140068"/>
                      <a:pt x="34925" y="1146175"/>
                    </a:cubicBezTo>
                    <a:lnTo>
                      <a:pt x="47625" y="1184275"/>
                    </a:lnTo>
                    <a:cubicBezTo>
                      <a:pt x="49742" y="1190625"/>
                      <a:pt x="52352" y="1196831"/>
                      <a:pt x="53975" y="1203325"/>
                    </a:cubicBezTo>
                    <a:cubicBezTo>
                      <a:pt x="59295" y="1224605"/>
                      <a:pt x="54533" y="1207988"/>
                      <a:pt x="63500" y="1231900"/>
                    </a:cubicBezTo>
                    <a:cubicBezTo>
                      <a:pt x="64675" y="1235034"/>
                      <a:pt x="65178" y="1238432"/>
                      <a:pt x="66675" y="1241425"/>
                    </a:cubicBezTo>
                    <a:cubicBezTo>
                      <a:pt x="68382" y="1244838"/>
                      <a:pt x="71318" y="1247537"/>
                      <a:pt x="73025" y="1250950"/>
                    </a:cubicBezTo>
                    <a:cubicBezTo>
                      <a:pt x="74522" y="1253943"/>
                      <a:pt x="74575" y="1257549"/>
                      <a:pt x="76200" y="1260475"/>
                    </a:cubicBezTo>
                    <a:cubicBezTo>
                      <a:pt x="79906" y="1267146"/>
                      <a:pt x="84667" y="1273175"/>
                      <a:pt x="88900" y="1279525"/>
                    </a:cubicBezTo>
                    <a:cubicBezTo>
                      <a:pt x="91017" y="1282700"/>
                      <a:pt x="93543" y="1285637"/>
                      <a:pt x="95250" y="1289050"/>
                    </a:cubicBezTo>
                    <a:cubicBezTo>
                      <a:pt x="97367" y="1293283"/>
                      <a:pt x="98849" y="1297899"/>
                      <a:pt x="101600" y="1301750"/>
                    </a:cubicBezTo>
                    <a:cubicBezTo>
                      <a:pt x="119021" y="1326140"/>
                      <a:pt x="104385" y="1291446"/>
                      <a:pt x="123825" y="1330325"/>
                    </a:cubicBezTo>
                    <a:cubicBezTo>
                      <a:pt x="125942" y="1334558"/>
                      <a:pt x="128417" y="1338631"/>
                      <a:pt x="130175" y="1343025"/>
                    </a:cubicBezTo>
                    <a:cubicBezTo>
                      <a:pt x="132661" y="1349240"/>
                      <a:pt x="133532" y="1356088"/>
                      <a:pt x="136525" y="1362075"/>
                    </a:cubicBezTo>
                    <a:cubicBezTo>
                      <a:pt x="138642" y="1366308"/>
                      <a:pt x="141213" y="1370343"/>
                      <a:pt x="142875" y="1374775"/>
                    </a:cubicBezTo>
                    <a:cubicBezTo>
                      <a:pt x="144407" y="1378861"/>
                      <a:pt x="144099" y="1383572"/>
                      <a:pt x="146050" y="1387475"/>
                    </a:cubicBezTo>
                    <a:cubicBezTo>
                      <a:pt x="148417" y="1392208"/>
                      <a:pt x="152499" y="1395869"/>
                      <a:pt x="155575" y="1400175"/>
                    </a:cubicBezTo>
                    <a:cubicBezTo>
                      <a:pt x="157793" y="1403280"/>
                      <a:pt x="160218" y="1406287"/>
                      <a:pt x="161925" y="1409700"/>
                    </a:cubicBezTo>
                    <a:cubicBezTo>
                      <a:pt x="164474" y="1414798"/>
                      <a:pt x="165254" y="1420742"/>
                      <a:pt x="168275" y="1425575"/>
                    </a:cubicBezTo>
                    <a:cubicBezTo>
                      <a:pt x="170655" y="1429383"/>
                      <a:pt x="174925" y="1431651"/>
                      <a:pt x="177800" y="1435100"/>
                    </a:cubicBezTo>
                    <a:cubicBezTo>
                      <a:pt x="180243" y="1438031"/>
                      <a:pt x="181707" y="1441694"/>
                      <a:pt x="184150" y="1444625"/>
                    </a:cubicBezTo>
                    <a:cubicBezTo>
                      <a:pt x="187025" y="1448074"/>
                      <a:pt x="190800" y="1450701"/>
                      <a:pt x="193675" y="1454150"/>
                    </a:cubicBezTo>
                    <a:cubicBezTo>
                      <a:pt x="207719" y="1471002"/>
                      <a:pt x="190466" y="1457296"/>
                      <a:pt x="212725" y="1476375"/>
                    </a:cubicBezTo>
                    <a:cubicBezTo>
                      <a:pt x="215622" y="1478858"/>
                      <a:pt x="218743" y="1481222"/>
                      <a:pt x="222250" y="1482725"/>
                    </a:cubicBezTo>
                    <a:cubicBezTo>
                      <a:pt x="236492" y="1488829"/>
                      <a:pt x="232118" y="1482896"/>
                      <a:pt x="244475" y="1489075"/>
                    </a:cubicBezTo>
                    <a:cubicBezTo>
                      <a:pt x="247888" y="1490782"/>
                      <a:pt x="250825" y="1493308"/>
                      <a:pt x="254000" y="1495425"/>
                    </a:cubicBezTo>
                    <a:lnTo>
                      <a:pt x="984250" y="1492250"/>
                    </a:lnTo>
                    <a:cubicBezTo>
                      <a:pt x="989550" y="1492206"/>
                      <a:pt x="1031588" y="1486637"/>
                      <a:pt x="1038225" y="1485900"/>
                    </a:cubicBezTo>
                    <a:lnTo>
                      <a:pt x="1127125" y="1476375"/>
                    </a:lnTo>
                    <a:cubicBezTo>
                      <a:pt x="1180543" y="1464504"/>
                      <a:pt x="1138834" y="1472071"/>
                      <a:pt x="1222375" y="1466850"/>
                    </a:cubicBezTo>
                    <a:cubicBezTo>
                      <a:pt x="1246060" y="1465370"/>
                      <a:pt x="1260107" y="1463324"/>
                      <a:pt x="1282700" y="1460500"/>
                    </a:cubicBezTo>
                    <a:cubicBezTo>
                      <a:pt x="1290108" y="1458383"/>
                      <a:pt x="1297370" y="1455661"/>
                      <a:pt x="1304925" y="1454150"/>
                    </a:cubicBezTo>
                    <a:cubicBezTo>
                      <a:pt x="1322861" y="1450563"/>
                      <a:pt x="1344947" y="1451476"/>
                      <a:pt x="1362075" y="1444625"/>
                    </a:cubicBezTo>
                    <a:cubicBezTo>
                      <a:pt x="1382960" y="1436271"/>
                      <a:pt x="1372361" y="1439393"/>
                      <a:pt x="1393825" y="1435100"/>
                    </a:cubicBezTo>
                    <a:cubicBezTo>
                      <a:pt x="1398058" y="1431925"/>
                      <a:pt x="1402783" y="1429317"/>
                      <a:pt x="1406525" y="1425575"/>
                    </a:cubicBezTo>
                    <a:cubicBezTo>
                      <a:pt x="1425511" y="1406589"/>
                      <a:pt x="1406567" y="1418902"/>
                      <a:pt x="1425575" y="1403350"/>
                    </a:cubicBezTo>
                    <a:cubicBezTo>
                      <a:pt x="1433766" y="1396648"/>
                      <a:pt x="1442169" y="1390171"/>
                      <a:pt x="1450975" y="1384300"/>
                    </a:cubicBezTo>
                    <a:cubicBezTo>
                      <a:pt x="1454150" y="1382183"/>
                      <a:pt x="1457648" y="1380485"/>
                      <a:pt x="1460500" y="1377950"/>
                    </a:cubicBezTo>
                    <a:cubicBezTo>
                      <a:pt x="1467212" y="1371984"/>
                      <a:pt x="1472366" y="1364288"/>
                      <a:pt x="1479550" y="1358900"/>
                    </a:cubicBezTo>
                    <a:cubicBezTo>
                      <a:pt x="1483783" y="1355725"/>
                      <a:pt x="1488508" y="1353117"/>
                      <a:pt x="1492250" y="1349375"/>
                    </a:cubicBezTo>
                    <a:cubicBezTo>
                      <a:pt x="1494948" y="1346677"/>
                      <a:pt x="1496578" y="1343086"/>
                      <a:pt x="1498600" y="1339850"/>
                    </a:cubicBezTo>
                    <a:cubicBezTo>
                      <a:pt x="1517747" y="1309215"/>
                      <a:pt x="1499966" y="1336213"/>
                      <a:pt x="1514475" y="1314450"/>
                    </a:cubicBezTo>
                    <a:cubicBezTo>
                      <a:pt x="1517037" y="1301638"/>
                      <a:pt x="1517473" y="1294448"/>
                      <a:pt x="1524000" y="1282700"/>
                    </a:cubicBezTo>
                    <a:cubicBezTo>
                      <a:pt x="1526570" y="1278074"/>
                      <a:pt x="1530350" y="1274233"/>
                      <a:pt x="1533525" y="1270000"/>
                    </a:cubicBezTo>
                    <a:cubicBezTo>
                      <a:pt x="1543271" y="1240763"/>
                      <a:pt x="1526412" y="1293414"/>
                      <a:pt x="1539875" y="1235075"/>
                    </a:cubicBezTo>
                    <a:cubicBezTo>
                      <a:pt x="1541157" y="1229522"/>
                      <a:pt x="1544277" y="1224556"/>
                      <a:pt x="1546225" y="1219200"/>
                    </a:cubicBezTo>
                    <a:cubicBezTo>
                      <a:pt x="1556959" y="1189681"/>
                      <a:pt x="1547051" y="1209624"/>
                      <a:pt x="1558925" y="1190625"/>
                    </a:cubicBezTo>
                    <a:cubicBezTo>
                      <a:pt x="1562196" y="1185392"/>
                      <a:pt x="1565840" y="1180342"/>
                      <a:pt x="1568450" y="1174750"/>
                    </a:cubicBezTo>
                    <a:cubicBezTo>
                      <a:pt x="1573270" y="1164421"/>
                      <a:pt x="1581150" y="1143000"/>
                      <a:pt x="1581150" y="1143000"/>
                    </a:cubicBezTo>
                    <a:cubicBezTo>
                      <a:pt x="1582208" y="1133475"/>
                      <a:pt x="1582445" y="1123823"/>
                      <a:pt x="1584325" y="1114425"/>
                    </a:cubicBezTo>
                    <a:cubicBezTo>
                      <a:pt x="1586941" y="1101347"/>
                      <a:pt x="1591381" y="1093964"/>
                      <a:pt x="1597025" y="1082675"/>
                    </a:cubicBezTo>
                    <a:cubicBezTo>
                      <a:pt x="1599142" y="1073150"/>
                      <a:pt x="1601008" y="1063566"/>
                      <a:pt x="1603375" y="1054100"/>
                    </a:cubicBezTo>
                    <a:cubicBezTo>
                      <a:pt x="1604187" y="1050853"/>
                      <a:pt x="1606077" y="1047888"/>
                      <a:pt x="1606550" y="1044575"/>
                    </a:cubicBezTo>
                    <a:cubicBezTo>
                      <a:pt x="1608203" y="1033003"/>
                      <a:pt x="1608359" y="1021260"/>
                      <a:pt x="1609725" y="1009650"/>
                    </a:cubicBezTo>
                    <a:cubicBezTo>
                      <a:pt x="1610477" y="1003257"/>
                      <a:pt x="1612049" y="996981"/>
                      <a:pt x="1612900" y="990600"/>
                    </a:cubicBezTo>
                    <a:cubicBezTo>
                      <a:pt x="1618934" y="945349"/>
                      <a:pt x="1612921" y="977793"/>
                      <a:pt x="1619250" y="946150"/>
                    </a:cubicBezTo>
                    <a:cubicBezTo>
                      <a:pt x="1617133" y="840317"/>
                      <a:pt x="1615923" y="734461"/>
                      <a:pt x="1612900" y="628650"/>
                    </a:cubicBezTo>
                    <a:cubicBezTo>
                      <a:pt x="1612765" y="623922"/>
                      <a:pt x="1609139" y="608946"/>
                      <a:pt x="1606550" y="603250"/>
                    </a:cubicBezTo>
                    <a:cubicBezTo>
                      <a:pt x="1602633" y="594632"/>
                      <a:pt x="1593850" y="577850"/>
                      <a:pt x="1593850" y="577850"/>
                    </a:cubicBezTo>
                    <a:cubicBezTo>
                      <a:pt x="1574962" y="492855"/>
                      <a:pt x="1600256" y="598349"/>
                      <a:pt x="1577975" y="527050"/>
                    </a:cubicBezTo>
                    <a:cubicBezTo>
                      <a:pt x="1575519" y="519190"/>
                      <a:pt x="1571043" y="489039"/>
                      <a:pt x="1565275" y="479425"/>
                    </a:cubicBezTo>
                    <a:cubicBezTo>
                      <a:pt x="1558925" y="468842"/>
                      <a:pt x="1551087" y="459019"/>
                      <a:pt x="1546225" y="447675"/>
                    </a:cubicBezTo>
                    <a:cubicBezTo>
                      <a:pt x="1543050" y="440267"/>
                      <a:pt x="1539693" y="432934"/>
                      <a:pt x="1536700" y="425450"/>
                    </a:cubicBezTo>
                    <a:cubicBezTo>
                      <a:pt x="1535457" y="422343"/>
                      <a:pt x="1534884" y="418983"/>
                      <a:pt x="1533525" y="415925"/>
                    </a:cubicBezTo>
                    <a:cubicBezTo>
                      <a:pt x="1530642" y="409437"/>
                      <a:pt x="1526883" y="403363"/>
                      <a:pt x="1524000" y="396875"/>
                    </a:cubicBezTo>
                    <a:cubicBezTo>
                      <a:pt x="1515095" y="376839"/>
                      <a:pt x="1528309" y="398859"/>
                      <a:pt x="1514475" y="374650"/>
                    </a:cubicBezTo>
                    <a:cubicBezTo>
                      <a:pt x="1508352" y="363934"/>
                      <a:pt x="1495425" y="342900"/>
                      <a:pt x="1495425" y="342900"/>
                    </a:cubicBezTo>
                    <a:cubicBezTo>
                      <a:pt x="1489570" y="307773"/>
                      <a:pt x="1497600" y="337925"/>
                      <a:pt x="1482725" y="311150"/>
                    </a:cubicBezTo>
                    <a:cubicBezTo>
                      <a:pt x="1480751" y="307598"/>
                      <a:pt x="1474877" y="291621"/>
                      <a:pt x="1473200" y="285750"/>
                    </a:cubicBezTo>
                    <a:cubicBezTo>
                      <a:pt x="1472001" y="281554"/>
                      <a:pt x="1471976" y="276953"/>
                      <a:pt x="1470025" y="273050"/>
                    </a:cubicBezTo>
                    <a:cubicBezTo>
                      <a:pt x="1467658" y="268317"/>
                      <a:pt x="1463223" y="264888"/>
                      <a:pt x="1460500" y="260350"/>
                    </a:cubicBezTo>
                    <a:cubicBezTo>
                      <a:pt x="1454542" y="250419"/>
                      <a:pt x="1452079" y="240471"/>
                      <a:pt x="1444625" y="231775"/>
                    </a:cubicBezTo>
                    <a:cubicBezTo>
                      <a:pt x="1440729" y="227229"/>
                      <a:pt x="1436158" y="223308"/>
                      <a:pt x="1431925" y="219075"/>
                    </a:cubicBezTo>
                    <a:cubicBezTo>
                      <a:pt x="1425687" y="200362"/>
                      <a:pt x="1432955" y="218818"/>
                      <a:pt x="1419225" y="196850"/>
                    </a:cubicBezTo>
                    <a:cubicBezTo>
                      <a:pt x="1416717" y="192836"/>
                      <a:pt x="1415626" y="188001"/>
                      <a:pt x="1412875" y="184150"/>
                    </a:cubicBezTo>
                    <a:cubicBezTo>
                      <a:pt x="1410265" y="180496"/>
                      <a:pt x="1406044" y="178217"/>
                      <a:pt x="1403350" y="174625"/>
                    </a:cubicBezTo>
                    <a:cubicBezTo>
                      <a:pt x="1384104" y="148963"/>
                      <a:pt x="1404763" y="166954"/>
                      <a:pt x="1381125" y="149225"/>
                    </a:cubicBezTo>
                    <a:cubicBezTo>
                      <a:pt x="1378543" y="141478"/>
                      <a:pt x="1377755" y="136330"/>
                      <a:pt x="1371600" y="130175"/>
                    </a:cubicBezTo>
                    <a:cubicBezTo>
                      <a:pt x="1368902" y="127477"/>
                      <a:pt x="1365006" y="126268"/>
                      <a:pt x="1362075" y="123825"/>
                    </a:cubicBezTo>
                    <a:cubicBezTo>
                      <a:pt x="1337629" y="103453"/>
                      <a:pt x="1366674" y="123716"/>
                      <a:pt x="1343025" y="107950"/>
                    </a:cubicBezTo>
                    <a:cubicBezTo>
                      <a:pt x="1340908" y="103717"/>
                      <a:pt x="1339705" y="98886"/>
                      <a:pt x="1336675" y="95250"/>
                    </a:cubicBezTo>
                    <a:cubicBezTo>
                      <a:pt x="1334232" y="92319"/>
                      <a:pt x="1330255" y="91118"/>
                      <a:pt x="1327150" y="88900"/>
                    </a:cubicBezTo>
                    <a:cubicBezTo>
                      <a:pt x="1322844" y="85824"/>
                      <a:pt x="1318383" y="82915"/>
                      <a:pt x="1314450" y="79375"/>
                    </a:cubicBezTo>
                    <a:cubicBezTo>
                      <a:pt x="1303932" y="69908"/>
                      <a:pt x="1298100" y="60088"/>
                      <a:pt x="1285875" y="53975"/>
                    </a:cubicBezTo>
                    <a:cubicBezTo>
                      <a:pt x="1282882" y="52478"/>
                      <a:pt x="1279525" y="51858"/>
                      <a:pt x="1276350" y="50800"/>
                    </a:cubicBezTo>
                    <a:cubicBezTo>
                      <a:pt x="1274233" y="47625"/>
                      <a:pt x="1273236" y="43297"/>
                      <a:pt x="1270000" y="41275"/>
                    </a:cubicBezTo>
                    <a:cubicBezTo>
                      <a:pt x="1264324" y="37727"/>
                      <a:pt x="1256937" y="37918"/>
                      <a:pt x="1250950" y="34925"/>
                    </a:cubicBezTo>
                    <a:lnTo>
                      <a:pt x="1244600" y="31750"/>
                    </a:lnTo>
                  </a:path>
                </a:pathLst>
              </a:custGeom>
              <a:ln w="285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01683" y="4143375"/>
                <a:ext cx="559000" cy="962282"/>
              </a:xfrm>
              <a:custGeom>
                <a:avLst/>
                <a:gdLst>
                  <a:gd name="connsiteX0" fmla="*/ 171417 w 559000"/>
                  <a:gd name="connsiteY0" fmla="*/ 22225 h 962282"/>
                  <a:gd name="connsiteX1" fmla="*/ 168242 w 559000"/>
                  <a:gd name="connsiteY1" fmla="*/ 136525 h 962282"/>
                  <a:gd name="connsiteX2" fmla="*/ 165067 w 559000"/>
                  <a:gd name="connsiteY2" fmla="*/ 177800 h 962282"/>
                  <a:gd name="connsiteX3" fmla="*/ 161892 w 559000"/>
                  <a:gd name="connsiteY3" fmla="*/ 187325 h 962282"/>
                  <a:gd name="connsiteX4" fmla="*/ 155542 w 559000"/>
                  <a:gd name="connsiteY4" fmla="*/ 215900 h 962282"/>
                  <a:gd name="connsiteX5" fmla="*/ 152367 w 559000"/>
                  <a:gd name="connsiteY5" fmla="*/ 225425 h 962282"/>
                  <a:gd name="connsiteX6" fmla="*/ 146017 w 559000"/>
                  <a:gd name="connsiteY6" fmla="*/ 234950 h 962282"/>
                  <a:gd name="connsiteX7" fmla="*/ 139667 w 559000"/>
                  <a:gd name="connsiteY7" fmla="*/ 260350 h 962282"/>
                  <a:gd name="connsiteX8" fmla="*/ 136492 w 559000"/>
                  <a:gd name="connsiteY8" fmla="*/ 276225 h 962282"/>
                  <a:gd name="connsiteX9" fmla="*/ 130142 w 559000"/>
                  <a:gd name="connsiteY9" fmla="*/ 288925 h 962282"/>
                  <a:gd name="connsiteX10" fmla="*/ 123792 w 559000"/>
                  <a:gd name="connsiteY10" fmla="*/ 342900 h 962282"/>
                  <a:gd name="connsiteX11" fmla="*/ 114267 w 559000"/>
                  <a:gd name="connsiteY11" fmla="*/ 371475 h 962282"/>
                  <a:gd name="connsiteX12" fmla="*/ 111092 w 559000"/>
                  <a:gd name="connsiteY12" fmla="*/ 387350 h 962282"/>
                  <a:gd name="connsiteX13" fmla="*/ 107917 w 559000"/>
                  <a:gd name="connsiteY13" fmla="*/ 396875 h 962282"/>
                  <a:gd name="connsiteX14" fmla="*/ 98392 w 559000"/>
                  <a:gd name="connsiteY14" fmla="*/ 469900 h 962282"/>
                  <a:gd name="connsiteX15" fmla="*/ 92042 w 559000"/>
                  <a:gd name="connsiteY15" fmla="*/ 527050 h 962282"/>
                  <a:gd name="connsiteX16" fmla="*/ 85692 w 559000"/>
                  <a:gd name="connsiteY16" fmla="*/ 546100 h 962282"/>
                  <a:gd name="connsiteX17" fmla="*/ 79342 w 559000"/>
                  <a:gd name="connsiteY17" fmla="*/ 596900 h 962282"/>
                  <a:gd name="connsiteX18" fmla="*/ 76167 w 559000"/>
                  <a:gd name="connsiteY18" fmla="*/ 612775 h 962282"/>
                  <a:gd name="connsiteX19" fmla="*/ 69817 w 559000"/>
                  <a:gd name="connsiteY19" fmla="*/ 666750 h 962282"/>
                  <a:gd name="connsiteX20" fmla="*/ 63467 w 559000"/>
                  <a:gd name="connsiteY20" fmla="*/ 685800 h 962282"/>
                  <a:gd name="connsiteX21" fmla="*/ 57117 w 559000"/>
                  <a:gd name="connsiteY21" fmla="*/ 717550 h 962282"/>
                  <a:gd name="connsiteX22" fmla="*/ 50767 w 559000"/>
                  <a:gd name="connsiteY22" fmla="*/ 736600 h 962282"/>
                  <a:gd name="connsiteX23" fmla="*/ 47592 w 559000"/>
                  <a:gd name="connsiteY23" fmla="*/ 746125 h 962282"/>
                  <a:gd name="connsiteX24" fmla="*/ 41242 w 559000"/>
                  <a:gd name="connsiteY24" fmla="*/ 777875 h 962282"/>
                  <a:gd name="connsiteX25" fmla="*/ 38067 w 559000"/>
                  <a:gd name="connsiteY25" fmla="*/ 787400 h 962282"/>
                  <a:gd name="connsiteX26" fmla="*/ 34892 w 559000"/>
                  <a:gd name="connsiteY26" fmla="*/ 806450 h 962282"/>
                  <a:gd name="connsiteX27" fmla="*/ 28542 w 559000"/>
                  <a:gd name="connsiteY27" fmla="*/ 828675 h 962282"/>
                  <a:gd name="connsiteX28" fmla="*/ 22192 w 559000"/>
                  <a:gd name="connsiteY28" fmla="*/ 841375 h 962282"/>
                  <a:gd name="connsiteX29" fmla="*/ 19017 w 559000"/>
                  <a:gd name="connsiteY29" fmla="*/ 857250 h 962282"/>
                  <a:gd name="connsiteX30" fmla="*/ 19017 w 559000"/>
                  <a:gd name="connsiteY30" fmla="*/ 952500 h 962282"/>
                  <a:gd name="connsiteX31" fmla="*/ 82517 w 559000"/>
                  <a:gd name="connsiteY31" fmla="*/ 958850 h 962282"/>
                  <a:gd name="connsiteX32" fmla="*/ 320642 w 559000"/>
                  <a:gd name="connsiteY32" fmla="*/ 955675 h 962282"/>
                  <a:gd name="connsiteX33" fmla="*/ 323817 w 559000"/>
                  <a:gd name="connsiteY33" fmla="*/ 917575 h 962282"/>
                  <a:gd name="connsiteX34" fmla="*/ 330167 w 559000"/>
                  <a:gd name="connsiteY34" fmla="*/ 796925 h 962282"/>
                  <a:gd name="connsiteX35" fmla="*/ 336517 w 559000"/>
                  <a:gd name="connsiteY35" fmla="*/ 771525 h 962282"/>
                  <a:gd name="connsiteX36" fmla="*/ 346042 w 559000"/>
                  <a:gd name="connsiteY36" fmla="*/ 746125 h 962282"/>
                  <a:gd name="connsiteX37" fmla="*/ 355567 w 559000"/>
                  <a:gd name="connsiteY37" fmla="*/ 695325 h 962282"/>
                  <a:gd name="connsiteX38" fmla="*/ 361917 w 559000"/>
                  <a:gd name="connsiteY38" fmla="*/ 654050 h 962282"/>
                  <a:gd name="connsiteX39" fmla="*/ 365092 w 559000"/>
                  <a:gd name="connsiteY39" fmla="*/ 641350 h 962282"/>
                  <a:gd name="connsiteX40" fmla="*/ 371442 w 559000"/>
                  <a:gd name="connsiteY40" fmla="*/ 631825 h 962282"/>
                  <a:gd name="connsiteX41" fmla="*/ 374617 w 559000"/>
                  <a:gd name="connsiteY41" fmla="*/ 612775 h 962282"/>
                  <a:gd name="connsiteX42" fmla="*/ 380967 w 559000"/>
                  <a:gd name="connsiteY42" fmla="*/ 593725 h 962282"/>
                  <a:gd name="connsiteX43" fmla="*/ 393667 w 559000"/>
                  <a:gd name="connsiteY43" fmla="*/ 530225 h 962282"/>
                  <a:gd name="connsiteX44" fmla="*/ 400017 w 559000"/>
                  <a:gd name="connsiteY44" fmla="*/ 504825 h 962282"/>
                  <a:gd name="connsiteX45" fmla="*/ 412717 w 559000"/>
                  <a:gd name="connsiteY45" fmla="*/ 473075 h 962282"/>
                  <a:gd name="connsiteX46" fmla="*/ 415892 w 559000"/>
                  <a:gd name="connsiteY46" fmla="*/ 454025 h 962282"/>
                  <a:gd name="connsiteX47" fmla="*/ 425417 w 559000"/>
                  <a:gd name="connsiteY47" fmla="*/ 431800 h 962282"/>
                  <a:gd name="connsiteX48" fmla="*/ 434942 w 559000"/>
                  <a:gd name="connsiteY48" fmla="*/ 403225 h 962282"/>
                  <a:gd name="connsiteX49" fmla="*/ 441292 w 559000"/>
                  <a:gd name="connsiteY49" fmla="*/ 387350 h 962282"/>
                  <a:gd name="connsiteX50" fmla="*/ 450817 w 559000"/>
                  <a:gd name="connsiteY50" fmla="*/ 361950 h 962282"/>
                  <a:gd name="connsiteX51" fmla="*/ 453992 w 559000"/>
                  <a:gd name="connsiteY51" fmla="*/ 336550 h 962282"/>
                  <a:gd name="connsiteX52" fmla="*/ 457167 w 559000"/>
                  <a:gd name="connsiteY52" fmla="*/ 327025 h 962282"/>
                  <a:gd name="connsiteX53" fmla="*/ 460342 w 559000"/>
                  <a:gd name="connsiteY53" fmla="*/ 314325 h 962282"/>
                  <a:gd name="connsiteX54" fmla="*/ 466692 w 559000"/>
                  <a:gd name="connsiteY54" fmla="*/ 301625 h 962282"/>
                  <a:gd name="connsiteX55" fmla="*/ 469867 w 559000"/>
                  <a:gd name="connsiteY55" fmla="*/ 288925 h 962282"/>
                  <a:gd name="connsiteX56" fmla="*/ 482567 w 559000"/>
                  <a:gd name="connsiteY56" fmla="*/ 254000 h 962282"/>
                  <a:gd name="connsiteX57" fmla="*/ 488917 w 559000"/>
                  <a:gd name="connsiteY57" fmla="*/ 234950 h 962282"/>
                  <a:gd name="connsiteX58" fmla="*/ 492092 w 559000"/>
                  <a:gd name="connsiteY58" fmla="*/ 225425 h 962282"/>
                  <a:gd name="connsiteX59" fmla="*/ 504792 w 559000"/>
                  <a:gd name="connsiteY59" fmla="*/ 203200 h 962282"/>
                  <a:gd name="connsiteX60" fmla="*/ 514317 w 559000"/>
                  <a:gd name="connsiteY60" fmla="*/ 158750 h 962282"/>
                  <a:gd name="connsiteX61" fmla="*/ 520667 w 559000"/>
                  <a:gd name="connsiteY61" fmla="*/ 142875 h 962282"/>
                  <a:gd name="connsiteX62" fmla="*/ 523842 w 559000"/>
                  <a:gd name="connsiteY62" fmla="*/ 130175 h 962282"/>
                  <a:gd name="connsiteX63" fmla="*/ 530192 w 559000"/>
                  <a:gd name="connsiteY63" fmla="*/ 117475 h 962282"/>
                  <a:gd name="connsiteX64" fmla="*/ 539717 w 559000"/>
                  <a:gd name="connsiteY64" fmla="*/ 79375 h 962282"/>
                  <a:gd name="connsiteX65" fmla="*/ 546067 w 559000"/>
                  <a:gd name="connsiteY65" fmla="*/ 60325 h 962282"/>
                  <a:gd name="connsiteX66" fmla="*/ 549242 w 559000"/>
                  <a:gd name="connsiteY66" fmla="*/ 44450 h 962282"/>
                  <a:gd name="connsiteX67" fmla="*/ 558767 w 559000"/>
                  <a:gd name="connsiteY67" fmla="*/ 12700 h 962282"/>
                  <a:gd name="connsiteX68" fmla="*/ 558767 w 559000"/>
                  <a:gd name="connsiteY68" fmla="*/ 0 h 96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559000" h="962282">
                    <a:moveTo>
                      <a:pt x="171417" y="22225"/>
                    </a:moveTo>
                    <a:cubicBezTo>
                      <a:pt x="176089" y="101648"/>
                      <a:pt x="176131" y="52372"/>
                      <a:pt x="168242" y="136525"/>
                    </a:cubicBezTo>
                    <a:cubicBezTo>
                      <a:pt x="166954" y="150264"/>
                      <a:pt x="166779" y="164108"/>
                      <a:pt x="165067" y="177800"/>
                    </a:cubicBezTo>
                    <a:cubicBezTo>
                      <a:pt x="164652" y="181121"/>
                      <a:pt x="162704" y="184078"/>
                      <a:pt x="161892" y="187325"/>
                    </a:cubicBezTo>
                    <a:cubicBezTo>
                      <a:pt x="155345" y="213514"/>
                      <a:pt x="162061" y="193085"/>
                      <a:pt x="155542" y="215900"/>
                    </a:cubicBezTo>
                    <a:cubicBezTo>
                      <a:pt x="154623" y="219118"/>
                      <a:pt x="153864" y="222432"/>
                      <a:pt x="152367" y="225425"/>
                    </a:cubicBezTo>
                    <a:cubicBezTo>
                      <a:pt x="150660" y="228838"/>
                      <a:pt x="148134" y="231775"/>
                      <a:pt x="146017" y="234950"/>
                    </a:cubicBezTo>
                    <a:cubicBezTo>
                      <a:pt x="143900" y="243417"/>
                      <a:pt x="141629" y="251846"/>
                      <a:pt x="139667" y="260350"/>
                    </a:cubicBezTo>
                    <a:cubicBezTo>
                      <a:pt x="138454" y="265608"/>
                      <a:pt x="138199" y="271105"/>
                      <a:pt x="136492" y="276225"/>
                    </a:cubicBezTo>
                    <a:cubicBezTo>
                      <a:pt x="134995" y="280715"/>
                      <a:pt x="132259" y="284692"/>
                      <a:pt x="130142" y="288925"/>
                    </a:cubicBezTo>
                    <a:cubicBezTo>
                      <a:pt x="128025" y="306917"/>
                      <a:pt x="126354" y="324966"/>
                      <a:pt x="123792" y="342900"/>
                    </a:cubicBezTo>
                    <a:cubicBezTo>
                      <a:pt x="121576" y="358409"/>
                      <a:pt x="119179" y="355101"/>
                      <a:pt x="114267" y="371475"/>
                    </a:cubicBezTo>
                    <a:cubicBezTo>
                      <a:pt x="112716" y="376644"/>
                      <a:pt x="112401" y="382115"/>
                      <a:pt x="111092" y="387350"/>
                    </a:cubicBezTo>
                    <a:cubicBezTo>
                      <a:pt x="110280" y="390597"/>
                      <a:pt x="108975" y="393700"/>
                      <a:pt x="107917" y="396875"/>
                    </a:cubicBezTo>
                    <a:cubicBezTo>
                      <a:pt x="104742" y="421217"/>
                      <a:pt x="100835" y="445474"/>
                      <a:pt x="98392" y="469900"/>
                    </a:cubicBezTo>
                    <a:cubicBezTo>
                      <a:pt x="97869" y="475126"/>
                      <a:pt x="93727" y="519185"/>
                      <a:pt x="92042" y="527050"/>
                    </a:cubicBezTo>
                    <a:cubicBezTo>
                      <a:pt x="90640" y="533595"/>
                      <a:pt x="87809" y="539750"/>
                      <a:pt x="85692" y="546100"/>
                    </a:cubicBezTo>
                    <a:cubicBezTo>
                      <a:pt x="83575" y="563033"/>
                      <a:pt x="81755" y="580006"/>
                      <a:pt x="79342" y="596900"/>
                    </a:cubicBezTo>
                    <a:cubicBezTo>
                      <a:pt x="78579" y="602242"/>
                      <a:pt x="76880" y="607426"/>
                      <a:pt x="76167" y="612775"/>
                    </a:cubicBezTo>
                    <a:cubicBezTo>
                      <a:pt x="74753" y="623378"/>
                      <a:pt x="72733" y="654114"/>
                      <a:pt x="69817" y="666750"/>
                    </a:cubicBezTo>
                    <a:cubicBezTo>
                      <a:pt x="68312" y="673272"/>
                      <a:pt x="65090" y="679306"/>
                      <a:pt x="63467" y="685800"/>
                    </a:cubicBezTo>
                    <a:cubicBezTo>
                      <a:pt x="60849" y="696271"/>
                      <a:pt x="59735" y="707079"/>
                      <a:pt x="57117" y="717550"/>
                    </a:cubicBezTo>
                    <a:cubicBezTo>
                      <a:pt x="55494" y="724044"/>
                      <a:pt x="52884" y="730250"/>
                      <a:pt x="50767" y="736600"/>
                    </a:cubicBezTo>
                    <a:cubicBezTo>
                      <a:pt x="49709" y="739775"/>
                      <a:pt x="48248" y="742843"/>
                      <a:pt x="47592" y="746125"/>
                    </a:cubicBezTo>
                    <a:cubicBezTo>
                      <a:pt x="45475" y="756708"/>
                      <a:pt x="44655" y="767636"/>
                      <a:pt x="41242" y="777875"/>
                    </a:cubicBezTo>
                    <a:cubicBezTo>
                      <a:pt x="40184" y="781050"/>
                      <a:pt x="38793" y="784133"/>
                      <a:pt x="38067" y="787400"/>
                    </a:cubicBezTo>
                    <a:cubicBezTo>
                      <a:pt x="36670" y="793684"/>
                      <a:pt x="36155" y="800137"/>
                      <a:pt x="34892" y="806450"/>
                    </a:cubicBezTo>
                    <a:cubicBezTo>
                      <a:pt x="33885" y="811485"/>
                      <a:pt x="30812" y="823379"/>
                      <a:pt x="28542" y="828675"/>
                    </a:cubicBezTo>
                    <a:cubicBezTo>
                      <a:pt x="26678" y="833025"/>
                      <a:pt x="24309" y="837142"/>
                      <a:pt x="22192" y="841375"/>
                    </a:cubicBezTo>
                    <a:cubicBezTo>
                      <a:pt x="21134" y="846667"/>
                      <a:pt x="20326" y="852015"/>
                      <a:pt x="19017" y="857250"/>
                    </a:cubicBezTo>
                    <a:cubicBezTo>
                      <a:pt x="10908" y="889685"/>
                      <a:pt x="-19387" y="899466"/>
                      <a:pt x="19017" y="952500"/>
                    </a:cubicBezTo>
                    <a:cubicBezTo>
                      <a:pt x="31493" y="969729"/>
                      <a:pt x="61350" y="956733"/>
                      <a:pt x="82517" y="958850"/>
                    </a:cubicBezTo>
                    <a:cubicBezTo>
                      <a:pt x="161892" y="957792"/>
                      <a:pt x="242396" y="969059"/>
                      <a:pt x="320642" y="955675"/>
                    </a:cubicBezTo>
                    <a:cubicBezTo>
                      <a:pt x="333204" y="953526"/>
                      <a:pt x="323196" y="930304"/>
                      <a:pt x="323817" y="917575"/>
                    </a:cubicBezTo>
                    <a:cubicBezTo>
                      <a:pt x="324603" y="901472"/>
                      <a:pt x="324449" y="829325"/>
                      <a:pt x="330167" y="796925"/>
                    </a:cubicBezTo>
                    <a:cubicBezTo>
                      <a:pt x="331684" y="788331"/>
                      <a:pt x="334805" y="780083"/>
                      <a:pt x="336517" y="771525"/>
                    </a:cubicBezTo>
                    <a:cubicBezTo>
                      <a:pt x="340440" y="751908"/>
                      <a:pt x="336699" y="760140"/>
                      <a:pt x="346042" y="746125"/>
                    </a:cubicBezTo>
                    <a:cubicBezTo>
                      <a:pt x="355913" y="706641"/>
                      <a:pt x="349890" y="735061"/>
                      <a:pt x="355567" y="695325"/>
                    </a:cubicBezTo>
                    <a:cubicBezTo>
                      <a:pt x="357536" y="681545"/>
                      <a:pt x="359498" y="667758"/>
                      <a:pt x="361917" y="654050"/>
                    </a:cubicBezTo>
                    <a:cubicBezTo>
                      <a:pt x="362675" y="649753"/>
                      <a:pt x="363373" y="645361"/>
                      <a:pt x="365092" y="641350"/>
                    </a:cubicBezTo>
                    <a:cubicBezTo>
                      <a:pt x="366595" y="637843"/>
                      <a:pt x="369325" y="635000"/>
                      <a:pt x="371442" y="631825"/>
                    </a:cubicBezTo>
                    <a:cubicBezTo>
                      <a:pt x="372500" y="625475"/>
                      <a:pt x="373056" y="619020"/>
                      <a:pt x="374617" y="612775"/>
                    </a:cubicBezTo>
                    <a:cubicBezTo>
                      <a:pt x="376240" y="606281"/>
                      <a:pt x="379867" y="600327"/>
                      <a:pt x="380967" y="593725"/>
                    </a:cubicBezTo>
                    <a:cubicBezTo>
                      <a:pt x="385093" y="568967"/>
                      <a:pt x="386418" y="559222"/>
                      <a:pt x="393667" y="530225"/>
                    </a:cubicBezTo>
                    <a:cubicBezTo>
                      <a:pt x="395784" y="521758"/>
                      <a:pt x="397257" y="513104"/>
                      <a:pt x="400017" y="504825"/>
                    </a:cubicBezTo>
                    <a:cubicBezTo>
                      <a:pt x="405741" y="487654"/>
                      <a:pt x="401874" y="498376"/>
                      <a:pt x="412717" y="473075"/>
                    </a:cubicBezTo>
                    <a:cubicBezTo>
                      <a:pt x="413775" y="466725"/>
                      <a:pt x="413999" y="460178"/>
                      <a:pt x="415892" y="454025"/>
                    </a:cubicBezTo>
                    <a:cubicBezTo>
                      <a:pt x="418262" y="446321"/>
                      <a:pt x="422587" y="439347"/>
                      <a:pt x="425417" y="431800"/>
                    </a:cubicBezTo>
                    <a:cubicBezTo>
                      <a:pt x="428942" y="422399"/>
                      <a:pt x="431213" y="412547"/>
                      <a:pt x="434942" y="403225"/>
                    </a:cubicBezTo>
                    <a:cubicBezTo>
                      <a:pt x="437059" y="397933"/>
                      <a:pt x="439654" y="392809"/>
                      <a:pt x="441292" y="387350"/>
                    </a:cubicBezTo>
                    <a:cubicBezTo>
                      <a:pt x="448782" y="362383"/>
                      <a:pt x="438952" y="379748"/>
                      <a:pt x="450817" y="361950"/>
                    </a:cubicBezTo>
                    <a:cubicBezTo>
                      <a:pt x="451875" y="353483"/>
                      <a:pt x="452466" y="344945"/>
                      <a:pt x="453992" y="336550"/>
                    </a:cubicBezTo>
                    <a:cubicBezTo>
                      <a:pt x="454591" y="333257"/>
                      <a:pt x="456248" y="330243"/>
                      <a:pt x="457167" y="327025"/>
                    </a:cubicBezTo>
                    <a:cubicBezTo>
                      <a:pt x="458366" y="322829"/>
                      <a:pt x="458810" y="318411"/>
                      <a:pt x="460342" y="314325"/>
                    </a:cubicBezTo>
                    <a:cubicBezTo>
                      <a:pt x="462004" y="309893"/>
                      <a:pt x="465030" y="306057"/>
                      <a:pt x="466692" y="301625"/>
                    </a:cubicBezTo>
                    <a:cubicBezTo>
                      <a:pt x="468224" y="297539"/>
                      <a:pt x="468613" y="293105"/>
                      <a:pt x="469867" y="288925"/>
                    </a:cubicBezTo>
                    <a:cubicBezTo>
                      <a:pt x="477808" y="262454"/>
                      <a:pt x="473911" y="277805"/>
                      <a:pt x="482567" y="254000"/>
                    </a:cubicBezTo>
                    <a:cubicBezTo>
                      <a:pt x="484854" y="247710"/>
                      <a:pt x="486800" y="241300"/>
                      <a:pt x="488917" y="234950"/>
                    </a:cubicBezTo>
                    <a:cubicBezTo>
                      <a:pt x="489975" y="231775"/>
                      <a:pt x="490236" y="228210"/>
                      <a:pt x="492092" y="225425"/>
                    </a:cubicBezTo>
                    <a:cubicBezTo>
                      <a:pt x="497356" y="217529"/>
                      <a:pt x="501339" y="212407"/>
                      <a:pt x="504792" y="203200"/>
                    </a:cubicBezTo>
                    <a:cubicBezTo>
                      <a:pt x="513226" y="180709"/>
                      <a:pt x="500578" y="193098"/>
                      <a:pt x="514317" y="158750"/>
                    </a:cubicBezTo>
                    <a:cubicBezTo>
                      <a:pt x="516434" y="153458"/>
                      <a:pt x="518865" y="148282"/>
                      <a:pt x="520667" y="142875"/>
                    </a:cubicBezTo>
                    <a:cubicBezTo>
                      <a:pt x="522047" y="138735"/>
                      <a:pt x="522310" y="134261"/>
                      <a:pt x="523842" y="130175"/>
                    </a:cubicBezTo>
                    <a:cubicBezTo>
                      <a:pt x="525504" y="125743"/>
                      <a:pt x="528575" y="121923"/>
                      <a:pt x="530192" y="117475"/>
                    </a:cubicBezTo>
                    <a:cubicBezTo>
                      <a:pt x="541348" y="86797"/>
                      <a:pt x="532703" y="105091"/>
                      <a:pt x="539717" y="79375"/>
                    </a:cubicBezTo>
                    <a:cubicBezTo>
                      <a:pt x="541478" y="72917"/>
                      <a:pt x="544306" y="66783"/>
                      <a:pt x="546067" y="60325"/>
                    </a:cubicBezTo>
                    <a:cubicBezTo>
                      <a:pt x="547487" y="55119"/>
                      <a:pt x="547822" y="49656"/>
                      <a:pt x="549242" y="44450"/>
                    </a:cubicBezTo>
                    <a:cubicBezTo>
                      <a:pt x="551367" y="36659"/>
                      <a:pt x="557623" y="21855"/>
                      <a:pt x="558767" y="12700"/>
                    </a:cubicBezTo>
                    <a:cubicBezTo>
                      <a:pt x="559292" y="8499"/>
                      <a:pt x="558767" y="4233"/>
                      <a:pt x="558767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1270000" y="4127500"/>
                <a:ext cx="641350" cy="1025525"/>
              </a:xfrm>
              <a:custGeom>
                <a:avLst/>
                <a:gdLst>
                  <a:gd name="connsiteX0" fmla="*/ 0 w 641350"/>
                  <a:gd name="connsiteY0" fmla="*/ 19050 h 1025525"/>
                  <a:gd name="connsiteX1" fmla="*/ 47625 w 641350"/>
                  <a:gd name="connsiteY1" fmla="*/ 317500 h 1025525"/>
                  <a:gd name="connsiteX2" fmla="*/ 60325 w 641350"/>
                  <a:gd name="connsiteY2" fmla="*/ 365125 h 1025525"/>
                  <a:gd name="connsiteX3" fmla="*/ 69850 w 641350"/>
                  <a:gd name="connsiteY3" fmla="*/ 415925 h 1025525"/>
                  <a:gd name="connsiteX4" fmla="*/ 82550 w 641350"/>
                  <a:gd name="connsiteY4" fmla="*/ 460375 h 1025525"/>
                  <a:gd name="connsiteX5" fmla="*/ 88900 w 641350"/>
                  <a:gd name="connsiteY5" fmla="*/ 511175 h 1025525"/>
                  <a:gd name="connsiteX6" fmla="*/ 92075 w 641350"/>
                  <a:gd name="connsiteY6" fmla="*/ 536575 h 1025525"/>
                  <a:gd name="connsiteX7" fmla="*/ 98425 w 641350"/>
                  <a:gd name="connsiteY7" fmla="*/ 558800 h 1025525"/>
                  <a:gd name="connsiteX8" fmla="*/ 104775 w 641350"/>
                  <a:gd name="connsiteY8" fmla="*/ 609600 h 1025525"/>
                  <a:gd name="connsiteX9" fmla="*/ 111125 w 641350"/>
                  <a:gd name="connsiteY9" fmla="*/ 635000 h 1025525"/>
                  <a:gd name="connsiteX10" fmla="*/ 117475 w 641350"/>
                  <a:gd name="connsiteY10" fmla="*/ 657225 h 1025525"/>
                  <a:gd name="connsiteX11" fmla="*/ 123825 w 641350"/>
                  <a:gd name="connsiteY11" fmla="*/ 695325 h 1025525"/>
                  <a:gd name="connsiteX12" fmla="*/ 130175 w 641350"/>
                  <a:gd name="connsiteY12" fmla="*/ 723900 h 1025525"/>
                  <a:gd name="connsiteX13" fmla="*/ 133350 w 641350"/>
                  <a:gd name="connsiteY13" fmla="*/ 736600 h 1025525"/>
                  <a:gd name="connsiteX14" fmla="*/ 136525 w 641350"/>
                  <a:gd name="connsiteY14" fmla="*/ 752475 h 1025525"/>
                  <a:gd name="connsiteX15" fmla="*/ 139700 w 641350"/>
                  <a:gd name="connsiteY15" fmla="*/ 762000 h 1025525"/>
                  <a:gd name="connsiteX16" fmla="*/ 142875 w 641350"/>
                  <a:gd name="connsiteY16" fmla="*/ 781050 h 1025525"/>
                  <a:gd name="connsiteX17" fmla="*/ 146050 w 641350"/>
                  <a:gd name="connsiteY17" fmla="*/ 793750 h 1025525"/>
                  <a:gd name="connsiteX18" fmla="*/ 149225 w 641350"/>
                  <a:gd name="connsiteY18" fmla="*/ 809625 h 1025525"/>
                  <a:gd name="connsiteX19" fmla="*/ 155575 w 641350"/>
                  <a:gd name="connsiteY19" fmla="*/ 831850 h 1025525"/>
                  <a:gd name="connsiteX20" fmla="*/ 161925 w 641350"/>
                  <a:gd name="connsiteY20" fmla="*/ 860425 h 1025525"/>
                  <a:gd name="connsiteX21" fmla="*/ 171450 w 641350"/>
                  <a:gd name="connsiteY21" fmla="*/ 889000 h 1025525"/>
                  <a:gd name="connsiteX22" fmla="*/ 174625 w 641350"/>
                  <a:gd name="connsiteY22" fmla="*/ 933450 h 1025525"/>
                  <a:gd name="connsiteX23" fmla="*/ 177800 w 641350"/>
                  <a:gd name="connsiteY23" fmla="*/ 942975 h 1025525"/>
                  <a:gd name="connsiteX24" fmla="*/ 180975 w 641350"/>
                  <a:gd name="connsiteY24" fmla="*/ 974725 h 1025525"/>
                  <a:gd name="connsiteX25" fmla="*/ 184150 w 641350"/>
                  <a:gd name="connsiteY25" fmla="*/ 987425 h 1025525"/>
                  <a:gd name="connsiteX26" fmla="*/ 187325 w 641350"/>
                  <a:gd name="connsiteY26" fmla="*/ 1009650 h 1025525"/>
                  <a:gd name="connsiteX27" fmla="*/ 190500 w 641350"/>
                  <a:gd name="connsiteY27" fmla="*/ 1025525 h 1025525"/>
                  <a:gd name="connsiteX28" fmla="*/ 234950 w 641350"/>
                  <a:gd name="connsiteY28" fmla="*/ 1012825 h 1025525"/>
                  <a:gd name="connsiteX29" fmla="*/ 260350 w 641350"/>
                  <a:gd name="connsiteY29" fmla="*/ 1009650 h 1025525"/>
                  <a:gd name="connsiteX30" fmla="*/ 285750 w 641350"/>
                  <a:gd name="connsiteY30" fmla="*/ 1003300 h 1025525"/>
                  <a:gd name="connsiteX31" fmla="*/ 342900 w 641350"/>
                  <a:gd name="connsiteY31" fmla="*/ 1000125 h 1025525"/>
                  <a:gd name="connsiteX32" fmla="*/ 361950 w 641350"/>
                  <a:gd name="connsiteY32" fmla="*/ 996950 h 1025525"/>
                  <a:gd name="connsiteX33" fmla="*/ 393700 w 641350"/>
                  <a:gd name="connsiteY33" fmla="*/ 993775 h 1025525"/>
                  <a:gd name="connsiteX34" fmla="*/ 406400 w 641350"/>
                  <a:gd name="connsiteY34" fmla="*/ 990600 h 1025525"/>
                  <a:gd name="connsiteX35" fmla="*/ 469900 w 641350"/>
                  <a:gd name="connsiteY35" fmla="*/ 987425 h 1025525"/>
                  <a:gd name="connsiteX36" fmla="*/ 479425 w 641350"/>
                  <a:gd name="connsiteY36" fmla="*/ 981075 h 1025525"/>
                  <a:gd name="connsiteX37" fmla="*/ 495300 w 641350"/>
                  <a:gd name="connsiteY37" fmla="*/ 977900 h 1025525"/>
                  <a:gd name="connsiteX38" fmla="*/ 596900 w 641350"/>
                  <a:gd name="connsiteY38" fmla="*/ 981075 h 1025525"/>
                  <a:gd name="connsiteX39" fmla="*/ 628650 w 641350"/>
                  <a:gd name="connsiteY39" fmla="*/ 984250 h 1025525"/>
                  <a:gd name="connsiteX40" fmla="*/ 638175 w 641350"/>
                  <a:gd name="connsiteY40" fmla="*/ 987425 h 1025525"/>
                  <a:gd name="connsiteX41" fmla="*/ 641350 w 641350"/>
                  <a:gd name="connsiteY41" fmla="*/ 974725 h 1025525"/>
                  <a:gd name="connsiteX42" fmla="*/ 638175 w 641350"/>
                  <a:gd name="connsiteY42" fmla="*/ 962025 h 1025525"/>
                  <a:gd name="connsiteX43" fmla="*/ 635000 w 641350"/>
                  <a:gd name="connsiteY43" fmla="*/ 939800 h 1025525"/>
                  <a:gd name="connsiteX44" fmla="*/ 625475 w 641350"/>
                  <a:gd name="connsiteY44" fmla="*/ 923925 h 1025525"/>
                  <a:gd name="connsiteX45" fmla="*/ 619125 w 641350"/>
                  <a:gd name="connsiteY45" fmla="*/ 911225 h 1025525"/>
                  <a:gd name="connsiteX46" fmla="*/ 612775 w 641350"/>
                  <a:gd name="connsiteY46" fmla="*/ 895350 h 1025525"/>
                  <a:gd name="connsiteX47" fmla="*/ 593725 w 641350"/>
                  <a:gd name="connsiteY47" fmla="*/ 866775 h 1025525"/>
                  <a:gd name="connsiteX48" fmla="*/ 590550 w 641350"/>
                  <a:gd name="connsiteY48" fmla="*/ 857250 h 1025525"/>
                  <a:gd name="connsiteX49" fmla="*/ 581025 w 641350"/>
                  <a:gd name="connsiteY49" fmla="*/ 841375 h 1025525"/>
                  <a:gd name="connsiteX50" fmla="*/ 574675 w 641350"/>
                  <a:gd name="connsiteY50" fmla="*/ 828675 h 1025525"/>
                  <a:gd name="connsiteX51" fmla="*/ 565150 w 641350"/>
                  <a:gd name="connsiteY51" fmla="*/ 819150 h 1025525"/>
                  <a:gd name="connsiteX52" fmla="*/ 555625 w 641350"/>
                  <a:gd name="connsiteY52" fmla="*/ 796925 h 1025525"/>
                  <a:gd name="connsiteX53" fmla="*/ 549275 w 641350"/>
                  <a:gd name="connsiteY53" fmla="*/ 787400 h 1025525"/>
                  <a:gd name="connsiteX54" fmla="*/ 546100 w 641350"/>
                  <a:gd name="connsiteY54" fmla="*/ 777875 h 1025525"/>
                  <a:gd name="connsiteX55" fmla="*/ 533400 w 641350"/>
                  <a:gd name="connsiteY55" fmla="*/ 758825 h 1025525"/>
                  <a:gd name="connsiteX56" fmla="*/ 527050 w 641350"/>
                  <a:gd name="connsiteY56" fmla="*/ 749300 h 1025525"/>
                  <a:gd name="connsiteX57" fmla="*/ 511175 w 641350"/>
                  <a:gd name="connsiteY57" fmla="*/ 720725 h 1025525"/>
                  <a:gd name="connsiteX58" fmla="*/ 501650 w 641350"/>
                  <a:gd name="connsiteY58" fmla="*/ 698500 h 1025525"/>
                  <a:gd name="connsiteX59" fmla="*/ 492125 w 641350"/>
                  <a:gd name="connsiteY59" fmla="*/ 673100 h 1025525"/>
                  <a:gd name="connsiteX60" fmla="*/ 482600 w 641350"/>
                  <a:gd name="connsiteY60" fmla="*/ 660400 h 1025525"/>
                  <a:gd name="connsiteX61" fmla="*/ 469900 w 641350"/>
                  <a:gd name="connsiteY61" fmla="*/ 631825 h 1025525"/>
                  <a:gd name="connsiteX62" fmla="*/ 466725 w 641350"/>
                  <a:gd name="connsiteY62" fmla="*/ 612775 h 1025525"/>
                  <a:gd name="connsiteX63" fmla="*/ 457200 w 641350"/>
                  <a:gd name="connsiteY63" fmla="*/ 600075 h 1025525"/>
                  <a:gd name="connsiteX64" fmla="*/ 450850 w 641350"/>
                  <a:gd name="connsiteY64" fmla="*/ 587375 h 1025525"/>
                  <a:gd name="connsiteX65" fmla="*/ 447675 w 641350"/>
                  <a:gd name="connsiteY65" fmla="*/ 574675 h 1025525"/>
                  <a:gd name="connsiteX66" fmla="*/ 434975 w 641350"/>
                  <a:gd name="connsiteY66" fmla="*/ 549275 h 1025525"/>
                  <a:gd name="connsiteX67" fmla="*/ 431800 w 641350"/>
                  <a:gd name="connsiteY67" fmla="*/ 539750 h 1025525"/>
                  <a:gd name="connsiteX68" fmla="*/ 422275 w 641350"/>
                  <a:gd name="connsiteY68" fmla="*/ 514350 h 1025525"/>
                  <a:gd name="connsiteX69" fmla="*/ 419100 w 641350"/>
                  <a:gd name="connsiteY69" fmla="*/ 495300 h 1025525"/>
                  <a:gd name="connsiteX70" fmla="*/ 415925 w 641350"/>
                  <a:gd name="connsiteY70" fmla="*/ 485775 h 1025525"/>
                  <a:gd name="connsiteX71" fmla="*/ 400050 w 641350"/>
                  <a:gd name="connsiteY71" fmla="*/ 400050 h 1025525"/>
                  <a:gd name="connsiteX72" fmla="*/ 396875 w 641350"/>
                  <a:gd name="connsiteY72" fmla="*/ 377825 h 1025525"/>
                  <a:gd name="connsiteX73" fmla="*/ 390525 w 641350"/>
                  <a:gd name="connsiteY73" fmla="*/ 339725 h 1025525"/>
                  <a:gd name="connsiteX74" fmla="*/ 387350 w 641350"/>
                  <a:gd name="connsiteY74" fmla="*/ 314325 h 1025525"/>
                  <a:gd name="connsiteX75" fmla="*/ 384175 w 641350"/>
                  <a:gd name="connsiteY75" fmla="*/ 304800 h 1025525"/>
                  <a:gd name="connsiteX76" fmla="*/ 374650 w 641350"/>
                  <a:gd name="connsiteY76" fmla="*/ 273050 h 1025525"/>
                  <a:gd name="connsiteX77" fmla="*/ 368300 w 641350"/>
                  <a:gd name="connsiteY77" fmla="*/ 263525 h 1025525"/>
                  <a:gd name="connsiteX78" fmla="*/ 365125 w 641350"/>
                  <a:gd name="connsiteY78" fmla="*/ 247650 h 1025525"/>
                  <a:gd name="connsiteX79" fmla="*/ 361950 w 641350"/>
                  <a:gd name="connsiteY79" fmla="*/ 228600 h 1025525"/>
                  <a:gd name="connsiteX80" fmla="*/ 358775 w 641350"/>
                  <a:gd name="connsiteY80" fmla="*/ 219075 h 1025525"/>
                  <a:gd name="connsiteX81" fmla="*/ 349250 w 641350"/>
                  <a:gd name="connsiteY81" fmla="*/ 187325 h 1025525"/>
                  <a:gd name="connsiteX82" fmla="*/ 342900 w 641350"/>
                  <a:gd name="connsiteY82" fmla="*/ 177800 h 1025525"/>
                  <a:gd name="connsiteX83" fmla="*/ 336550 w 641350"/>
                  <a:gd name="connsiteY83" fmla="*/ 139700 h 1025525"/>
                  <a:gd name="connsiteX84" fmla="*/ 330200 w 641350"/>
                  <a:gd name="connsiteY84" fmla="*/ 79375 h 1025525"/>
                  <a:gd name="connsiteX85" fmla="*/ 323850 w 641350"/>
                  <a:gd name="connsiteY85" fmla="*/ 53975 h 1025525"/>
                  <a:gd name="connsiteX86" fmla="*/ 320675 w 641350"/>
                  <a:gd name="connsiteY86" fmla="*/ 31750 h 1025525"/>
                  <a:gd name="connsiteX87" fmla="*/ 314325 w 641350"/>
                  <a:gd name="connsiteY87" fmla="*/ 0 h 102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641350" h="1025525">
                    <a:moveTo>
                      <a:pt x="0" y="19050"/>
                    </a:moveTo>
                    <a:cubicBezTo>
                      <a:pt x="15875" y="118533"/>
                      <a:pt x="30325" y="218254"/>
                      <a:pt x="47625" y="317500"/>
                    </a:cubicBezTo>
                    <a:cubicBezTo>
                      <a:pt x="50446" y="333686"/>
                      <a:pt x="56706" y="349099"/>
                      <a:pt x="60325" y="365125"/>
                    </a:cubicBezTo>
                    <a:cubicBezTo>
                      <a:pt x="64120" y="381930"/>
                      <a:pt x="65935" y="399147"/>
                      <a:pt x="69850" y="415925"/>
                    </a:cubicBezTo>
                    <a:cubicBezTo>
                      <a:pt x="73352" y="430931"/>
                      <a:pt x="82550" y="460375"/>
                      <a:pt x="82550" y="460375"/>
                    </a:cubicBezTo>
                    <a:cubicBezTo>
                      <a:pt x="88485" y="513793"/>
                      <a:pt x="82860" y="465872"/>
                      <a:pt x="88900" y="511175"/>
                    </a:cubicBezTo>
                    <a:cubicBezTo>
                      <a:pt x="90028" y="519633"/>
                      <a:pt x="90402" y="528208"/>
                      <a:pt x="92075" y="536575"/>
                    </a:cubicBezTo>
                    <a:cubicBezTo>
                      <a:pt x="93586" y="544130"/>
                      <a:pt x="96308" y="551392"/>
                      <a:pt x="98425" y="558800"/>
                    </a:cubicBezTo>
                    <a:cubicBezTo>
                      <a:pt x="99526" y="568705"/>
                      <a:pt x="102510" y="598274"/>
                      <a:pt x="104775" y="609600"/>
                    </a:cubicBezTo>
                    <a:cubicBezTo>
                      <a:pt x="106487" y="618158"/>
                      <a:pt x="108876" y="626567"/>
                      <a:pt x="111125" y="635000"/>
                    </a:cubicBezTo>
                    <a:cubicBezTo>
                      <a:pt x="113110" y="642445"/>
                      <a:pt x="115888" y="649685"/>
                      <a:pt x="117475" y="657225"/>
                    </a:cubicBezTo>
                    <a:cubicBezTo>
                      <a:pt x="120127" y="669824"/>
                      <a:pt x="120702" y="682834"/>
                      <a:pt x="123825" y="695325"/>
                    </a:cubicBezTo>
                    <a:cubicBezTo>
                      <a:pt x="131568" y="726298"/>
                      <a:pt x="122113" y="687623"/>
                      <a:pt x="130175" y="723900"/>
                    </a:cubicBezTo>
                    <a:cubicBezTo>
                      <a:pt x="131122" y="728160"/>
                      <a:pt x="132403" y="732340"/>
                      <a:pt x="133350" y="736600"/>
                    </a:cubicBezTo>
                    <a:cubicBezTo>
                      <a:pt x="134521" y="741868"/>
                      <a:pt x="135216" y="747240"/>
                      <a:pt x="136525" y="752475"/>
                    </a:cubicBezTo>
                    <a:cubicBezTo>
                      <a:pt x="137337" y="755722"/>
                      <a:pt x="138974" y="758733"/>
                      <a:pt x="139700" y="762000"/>
                    </a:cubicBezTo>
                    <a:cubicBezTo>
                      <a:pt x="141097" y="768284"/>
                      <a:pt x="141612" y="774737"/>
                      <a:pt x="142875" y="781050"/>
                    </a:cubicBezTo>
                    <a:cubicBezTo>
                      <a:pt x="143731" y="785329"/>
                      <a:pt x="145103" y="789490"/>
                      <a:pt x="146050" y="793750"/>
                    </a:cubicBezTo>
                    <a:cubicBezTo>
                      <a:pt x="147221" y="799018"/>
                      <a:pt x="147916" y="804390"/>
                      <a:pt x="149225" y="809625"/>
                    </a:cubicBezTo>
                    <a:cubicBezTo>
                      <a:pt x="159832" y="852053"/>
                      <a:pt x="143697" y="778400"/>
                      <a:pt x="155575" y="831850"/>
                    </a:cubicBezTo>
                    <a:cubicBezTo>
                      <a:pt x="157253" y="839399"/>
                      <a:pt x="159344" y="852682"/>
                      <a:pt x="161925" y="860425"/>
                    </a:cubicBezTo>
                    <a:cubicBezTo>
                      <a:pt x="173881" y="896293"/>
                      <a:pt x="163841" y="858566"/>
                      <a:pt x="171450" y="889000"/>
                    </a:cubicBezTo>
                    <a:cubicBezTo>
                      <a:pt x="172508" y="903817"/>
                      <a:pt x="172889" y="918697"/>
                      <a:pt x="174625" y="933450"/>
                    </a:cubicBezTo>
                    <a:cubicBezTo>
                      <a:pt x="175016" y="936774"/>
                      <a:pt x="177291" y="939667"/>
                      <a:pt x="177800" y="942975"/>
                    </a:cubicBezTo>
                    <a:cubicBezTo>
                      <a:pt x="179417" y="953487"/>
                      <a:pt x="179471" y="964196"/>
                      <a:pt x="180975" y="974725"/>
                    </a:cubicBezTo>
                    <a:cubicBezTo>
                      <a:pt x="181592" y="979045"/>
                      <a:pt x="183369" y="983132"/>
                      <a:pt x="184150" y="987425"/>
                    </a:cubicBezTo>
                    <a:cubicBezTo>
                      <a:pt x="185489" y="994788"/>
                      <a:pt x="186095" y="1002268"/>
                      <a:pt x="187325" y="1009650"/>
                    </a:cubicBezTo>
                    <a:cubicBezTo>
                      <a:pt x="188212" y="1014973"/>
                      <a:pt x="189442" y="1020233"/>
                      <a:pt x="190500" y="1025525"/>
                    </a:cubicBezTo>
                    <a:cubicBezTo>
                      <a:pt x="203153" y="1021307"/>
                      <a:pt x="222193" y="1014420"/>
                      <a:pt x="234950" y="1012825"/>
                    </a:cubicBezTo>
                    <a:cubicBezTo>
                      <a:pt x="243417" y="1011767"/>
                      <a:pt x="251964" y="1011222"/>
                      <a:pt x="260350" y="1009650"/>
                    </a:cubicBezTo>
                    <a:cubicBezTo>
                      <a:pt x="268928" y="1008042"/>
                      <a:pt x="277080" y="1004300"/>
                      <a:pt x="285750" y="1003300"/>
                    </a:cubicBezTo>
                    <a:cubicBezTo>
                      <a:pt x="304704" y="1001113"/>
                      <a:pt x="323850" y="1001183"/>
                      <a:pt x="342900" y="1000125"/>
                    </a:cubicBezTo>
                    <a:cubicBezTo>
                      <a:pt x="349250" y="999067"/>
                      <a:pt x="355562" y="997748"/>
                      <a:pt x="361950" y="996950"/>
                    </a:cubicBezTo>
                    <a:cubicBezTo>
                      <a:pt x="372504" y="995631"/>
                      <a:pt x="383171" y="995279"/>
                      <a:pt x="393700" y="993775"/>
                    </a:cubicBezTo>
                    <a:cubicBezTo>
                      <a:pt x="398020" y="993158"/>
                      <a:pt x="402051" y="990962"/>
                      <a:pt x="406400" y="990600"/>
                    </a:cubicBezTo>
                    <a:cubicBezTo>
                      <a:pt x="427520" y="988840"/>
                      <a:pt x="448733" y="988483"/>
                      <a:pt x="469900" y="987425"/>
                    </a:cubicBezTo>
                    <a:cubicBezTo>
                      <a:pt x="473075" y="985308"/>
                      <a:pt x="475852" y="982415"/>
                      <a:pt x="479425" y="981075"/>
                    </a:cubicBezTo>
                    <a:cubicBezTo>
                      <a:pt x="484478" y="979180"/>
                      <a:pt x="489904" y="977900"/>
                      <a:pt x="495300" y="977900"/>
                    </a:cubicBezTo>
                    <a:cubicBezTo>
                      <a:pt x="529183" y="977900"/>
                      <a:pt x="563033" y="980017"/>
                      <a:pt x="596900" y="981075"/>
                    </a:cubicBezTo>
                    <a:cubicBezTo>
                      <a:pt x="607483" y="982133"/>
                      <a:pt x="618138" y="982633"/>
                      <a:pt x="628650" y="984250"/>
                    </a:cubicBezTo>
                    <a:cubicBezTo>
                      <a:pt x="631958" y="984759"/>
                      <a:pt x="635498" y="989433"/>
                      <a:pt x="638175" y="987425"/>
                    </a:cubicBezTo>
                    <a:cubicBezTo>
                      <a:pt x="641666" y="984807"/>
                      <a:pt x="640292" y="978958"/>
                      <a:pt x="641350" y="974725"/>
                    </a:cubicBezTo>
                    <a:cubicBezTo>
                      <a:pt x="640292" y="970492"/>
                      <a:pt x="638956" y="966318"/>
                      <a:pt x="638175" y="962025"/>
                    </a:cubicBezTo>
                    <a:cubicBezTo>
                      <a:pt x="636836" y="954662"/>
                      <a:pt x="637367" y="946900"/>
                      <a:pt x="635000" y="939800"/>
                    </a:cubicBezTo>
                    <a:cubicBezTo>
                      <a:pt x="633049" y="933946"/>
                      <a:pt x="628472" y="929320"/>
                      <a:pt x="625475" y="923925"/>
                    </a:cubicBezTo>
                    <a:cubicBezTo>
                      <a:pt x="623176" y="919788"/>
                      <a:pt x="621047" y="915550"/>
                      <a:pt x="619125" y="911225"/>
                    </a:cubicBezTo>
                    <a:cubicBezTo>
                      <a:pt x="616810" y="906017"/>
                      <a:pt x="615543" y="900332"/>
                      <a:pt x="612775" y="895350"/>
                    </a:cubicBezTo>
                    <a:cubicBezTo>
                      <a:pt x="586186" y="847491"/>
                      <a:pt x="621554" y="922433"/>
                      <a:pt x="593725" y="866775"/>
                    </a:cubicBezTo>
                    <a:cubicBezTo>
                      <a:pt x="592228" y="863782"/>
                      <a:pt x="592047" y="860243"/>
                      <a:pt x="590550" y="857250"/>
                    </a:cubicBezTo>
                    <a:cubicBezTo>
                      <a:pt x="587790" y="851730"/>
                      <a:pt x="584022" y="846770"/>
                      <a:pt x="581025" y="841375"/>
                    </a:cubicBezTo>
                    <a:cubicBezTo>
                      <a:pt x="578726" y="837238"/>
                      <a:pt x="577426" y="832526"/>
                      <a:pt x="574675" y="828675"/>
                    </a:cubicBezTo>
                    <a:cubicBezTo>
                      <a:pt x="572065" y="825021"/>
                      <a:pt x="568325" y="822325"/>
                      <a:pt x="565150" y="819150"/>
                    </a:cubicBezTo>
                    <a:cubicBezTo>
                      <a:pt x="561975" y="811742"/>
                      <a:pt x="559230" y="804134"/>
                      <a:pt x="555625" y="796925"/>
                    </a:cubicBezTo>
                    <a:cubicBezTo>
                      <a:pt x="553918" y="793512"/>
                      <a:pt x="550982" y="790813"/>
                      <a:pt x="549275" y="787400"/>
                    </a:cubicBezTo>
                    <a:cubicBezTo>
                      <a:pt x="547778" y="784407"/>
                      <a:pt x="547725" y="780801"/>
                      <a:pt x="546100" y="777875"/>
                    </a:cubicBezTo>
                    <a:cubicBezTo>
                      <a:pt x="542394" y="771204"/>
                      <a:pt x="537633" y="765175"/>
                      <a:pt x="533400" y="758825"/>
                    </a:cubicBezTo>
                    <a:cubicBezTo>
                      <a:pt x="531283" y="755650"/>
                      <a:pt x="528257" y="752920"/>
                      <a:pt x="527050" y="749300"/>
                    </a:cubicBezTo>
                    <a:cubicBezTo>
                      <a:pt x="519280" y="725990"/>
                      <a:pt x="525433" y="734983"/>
                      <a:pt x="511175" y="720725"/>
                    </a:cubicBezTo>
                    <a:cubicBezTo>
                      <a:pt x="508000" y="713317"/>
                      <a:pt x="504643" y="705984"/>
                      <a:pt x="501650" y="698500"/>
                    </a:cubicBezTo>
                    <a:cubicBezTo>
                      <a:pt x="497576" y="688316"/>
                      <a:pt x="498179" y="683998"/>
                      <a:pt x="492125" y="673100"/>
                    </a:cubicBezTo>
                    <a:cubicBezTo>
                      <a:pt x="489555" y="668474"/>
                      <a:pt x="485405" y="664887"/>
                      <a:pt x="482600" y="660400"/>
                    </a:cubicBezTo>
                    <a:cubicBezTo>
                      <a:pt x="477656" y="652490"/>
                      <a:pt x="473245" y="640188"/>
                      <a:pt x="469900" y="631825"/>
                    </a:cubicBezTo>
                    <a:cubicBezTo>
                      <a:pt x="468842" y="625475"/>
                      <a:pt x="469116" y="618752"/>
                      <a:pt x="466725" y="612775"/>
                    </a:cubicBezTo>
                    <a:cubicBezTo>
                      <a:pt x="464760" y="607862"/>
                      <a:pt x="460005" y="604562"/>
                      <a:pt x="457200" y="600075"/>
                    </a:cubicBezTo>
                    <a:cubicBezTo>
                      <a:pt x="454692" y="596061"/>
                      <a:pt x="452512" y="591807"/>
                      <a:pt x="450850" y="587375"/>
                    </a:cubicBezTo>
                    <a:cubicBezTo>
                      <a:pt x="449318" y="583289"/>
                      <a:pt x="449353" y="578703"/>
                      <a:pt x="447675" y="574675"/>
                    </a:cubicBezTo>
                    <a:cubicBezTo>
                      <a:pt x="444034" y="565937"/>
                      <a:pt x="437968" y="558255"/>
                      <a:pt x="434975" y="549275"/>
                    </a:cubicBezTo>
                    <a:cubicBezTo>
                      <a:pt x="433917" y="546100"/>
                      <a:pt x="432975" y="542884"/>
                      <a:pt x="431800" y="539750"/>
                    </a:cubicBezTo>
                    <a:cubicBezTo>
                      <a:pt x="430452" y="536155"/>
                      <a:pt x="423585" y="520246"/>
                      <a:pt x="422275" y="514350"/>
                    </a:cubicBezTo>
                    <a:cubicBezTo>
                      <a:pt x="420878" y="508066"/>
                      <a:pt x="420497" y="501584"/>
                      <a:pt x="419100" y="495300"/>
                    </a:cubicBezTo>
                    <a:cubicBezTo>
                      <a:pt x="418374" y="492033"/>
                      <a:pt x="416678" y="489036"/>
                      <a:pt x="415925" y="485775"/>
                    </a:cubicBezTo>
                    <a:cubicBezTo>
                      <a:pt x="411843" y="468085"/>
                      <a:pt x="401547" y="410528"/>
                      <a:pt x="400050" y="400050"/>
                    </a:cubicBezTo>
                    <a:cubicBezTo>
                      <a:pt x="398992" y="392642"/>
                      <a:pt x="398042" y="385217"/>
                      <a:pt x="396875" y="377825"/>
                    </a:cubicBezTo>
                    <a:cubicBezTo>
                      <a:pt x="394867" y="365107"/>
                      <a:pt x="392435" y="352458"/>
                      <a:pt x="390525" y="339725"/>
                    </a:cubicBezTo>
                    <a:cubicBezTo>
                      <a:pt x="389259" y="331287"/>
                      <a:pt x="388876" y="322720"/>
                      <a:pt x="387350" y="314325"/>
                    </a:cubicBezTo>
                    <a:cubicBezTo>
                      <a:pt x="386751" y="311032"/>
                      <a:pt x="385094" y="308018"/>
                      <a:pt x="384175" y="304800"/>
                    </a:cubicBezTo>
                    <a:cubicBezTo>
                      <a:pt x="381956" y="297035"/>
                      <a:pt x="378423" y="278709"/>
                      <a:pt x="374650" y="273050"/>
                    </a:cubicBezTo>
                    <a:lnTo>
                      <a:pt x="368300" y="263525"/>
                    </a:lnTo>
                    <a:cubicBezTo>
                      <a:pt x="367242" y="258233"/>
                      <a:pt x="366090" y="252959"/>
                      <a:pt x="365125" y="247650"/>
                    </a:cubicBezTo>
                    <a:cubicBezTo>
                      <a:pt x="363973" y="241316"/>
                      <a:pt x="363347" y="234884"/>
                      <a:pt x="361950" y="228600"/>
                    </a:cubicBezTo>
                    <a:cubicBezTo>
                      <a:pt x="361224" y="225333"/>
                      <a:pt x="359694" y="222293"/>
                      <a:pt x="358775" y="219075"/>
                    </a:cubicBezTo>
                    <a:cubicBezTo>
                      <a:pt x="356556" y="211310"/>
                      <a:pt x="353023" y="192984"/>
                      <a:pt x="349250" y="187325"/>
                    </a:cubicBezTo>
                    <a:lnTo>
                      <a:pt x="342900" y="177800"/>
                    </a:lnTo>
                    <a:cubicBezTo>
                      <a:pt x="340783" y="165100"/>
                      <a:pt x="338084" y="152483"/>
                      <a:pt x="336550" y="139700"/>
                    </a:cubicBezTo>
                    <a:cubicBezTo>
                      <a:pt x="332455" y="105575"/>
                      <a:pt x="335842" y="105706"/>
                      <a:pt x="330200" y="79375"/>
                    </a:cubicBezTo>
                    <a:cubicBezTo>
                      <a:pt x="328371" y="70841"/>
                      <a:pt x="325084" y="62615"/>
                      <a:pt x="323850" y="53975"/>
                    </a:cubicBezTo>
                    <a:cubicBezTo>
                      <a:pt x="322792" y="46567"/>
                      <a:pt x="322143" y="39088"/>
                      <a:pt x="320675" y="31750"/>
                    </a:cubicBezTo>
                    <a:cubicBezTo>
                      <a:pt x="313812" y="-2567"/>
                      <a:pt x="314325" y="16742"/>
                      <a:pt x="314325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312057" y="5121275"/>
                <a:ext cx="405505" cy="342900"/>
              </a:xfrm>
              <a:custGeom>
                <a:avLst/>
                <a:gdLst>
                  <a:gd name="connsiteX0" fmla="*/ 265793 w 405505"/>
                  <a:gd name="connsiteY0" fmla="*/ 0 h 342900"/>
                  <a:gd name="connsiteX1" fmla="*/ 256268 w 405505"/>
                  <a:gd name="connsiteY1" fmla="*/ 25400 h 342900"/>
                  <a:gd name="connsiteX2" fmla="*/ 227693 w 405505"/>
                  <a:gd name="connsiteY2" fmla="*/ 41275 h 342900"/>
                  <a:gd name="connsiteX3" fmla="*/ 208643 w 405505"/>
                  <a:gd name="connsiteY3" fmla="*/ 53975 h 342900"/>
                  <a:gd name="connsiteX4" fmla="*/ 186418 w 405505"/>
                  <a:gd name="connsiteY4" fmla="*/ 63500 h 342900"/>
                  <a:gd name="connsiteX5" fmla="*/ 167368 w 405505"/>
                  <a:gd name="connsiteY5" fmla="*/ 76200 h 342900"/>
                  <a:gd name="connsiteX6" fmla="*/ 30843 w 405505"/>
                  <a:gd name="connsiteY6" fmla="*/ 79375 h 342900"/>
                  <a:gd name="connsiteX7" fmla="*/ 21318 w 405505"/>
                  <a:gd name="connsiteY7" fmla="*/ 82550 h 342900"/>
                  <a:gd name="connsiteX8" fmla="*/ 11793 w 405505"/>
                  <a:gd name="connsiteY8" fmla="*/ 101600 h 342900"/>
                  <a:gd name="connsiteX9" fmla="*/ 5443 w 405505"/>
                  <a:gd name="connsiteY9" fmla="*/ 111125 h 342900"/>
                  <a:gd name="connsiteX10" fmla="*/ 5443 w 405505"/>
                  <a:gd name="connsiteY10" fmla="*/ 231775 h 342900"/>
                  <a:gd name="connsiteX11" fmla="*/ 18143 w 405505"/>
                  <a:gd name="connsiteY11" fmla="*/ 250825 h 342900"/>
                  <a:gd name="connsiteX12" fmla="*/ 24493 w 405505"/>
                  <a:gd name="connsiteY12" fmla="*/ 260350 h 342900"/>
                  <a:gd name="connsiteX13" fmla="*/ 37193 w 405505"/>
                  <a:gd name="connsiteY13" fmla="*/ 288925 h 342900"/>
                  <a:gd name="connsiteX14" fmla="*/ 53068 w 405505"/>
                  <a:gd name="connsiteY14" fmla="*/ 311150 h 342900"/>
                  <a:gd name="connsiteX15" fmla="*/ 56243 w 405505"/>
                  <a:gd name="connsiteY15" fmla="*/ 320675 h 342900"/>
                  <a:gd name="connsiteX16" fmla="*/ 107043 w 405505"/>
                  <a:gd name="connsiteY16" fmla="*/ 342900 h 342900"/>
                  <a:gd name="connsiteX17" fmla="*/ 176893 w 405505"/>
                  <a:gd name="connsiteY17" fmla="*/ 339725 h 342900"/>
                  <a:gd name="connsiteX18" fmla="*/ 218168 w 405505"/>
                  <a:gd name="connsiteY18" fmla="*/ 330200 h 342900"/>
                  <a:gd name="connsiteX19" fmla="*/ 259443 w 405505"/>
                  <a:gd name="connsiteY19" fmla="*/ 323850 h 342900"/>
                  <a:gd name="connsiteX20" fmla="*/ 281668 w 405505"/>
                  <a:gd name="connsiteY20" fmla="*/ 314325 h 342900"/>
                  <a:gd name="connsiteX21" fmla="*/ 303893 w 405505"/>
                  <a:gd name="connsiteY21" fmla="*/ 298450 h 342900"/>
                  <a:gd name="connsiteX22" fmla="*/ 313418 w 405505"/>
                  <a:gd name="connsiteY22" fmla="*/ 292100 h 342900"/>
                  <a:gd name="connsiteX23" fmla="*/ 322943 w 405505"/>
                  <a:gd name="connsiteY23" fmla="*/ 282575 h 342900"/>
                  <a:gd name="connsiteX24" fmla="*/ 383268 w 405505"/>
                  <a:gd name="connsiteY24" fmla="*/ 276225 h 342900"/>
                  <a:gd name="connsiteX25" fmla="*/ 392793 w 405505"/>
                  <a:gd name="connsiteY25" fmla="*/ 244475 h 342900"/>
                  <a:gd name="connsiteX26" fmla="*/ 399143 w 405505"/>
                  <a:gd name="connsiteY26" fmla="*/ 215900 h 342900"/>
                  <a:gd name="connsiteX27" fmla="*/ 402318 w 405505"/>
                  <a:gd name="connsiteY27" fmla="*/ 177800 h 342900"/>
                  <a:gd name="connsiteX28" fmla="*/ 405493 w 405505"/>
                  <a:gd name="connsiteY28" fmla="*/ 165100 h 342900"/>
                  <a:gd name="connsiteX29" fmla="*/ 395968 w 405505"/>
                  <a:gd name="connsiteY29" fmla="*/ 53975 h 342900"/>
                  <a:gd name="connsiteX30" fmla="*/ 392793 w 405505"/>
                  <a:gd name="connsiteY30" fmla="*/ 1587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5505" h="342900">
                    <a:moveTo>
                      <a:pt x="265793" y="0"/>
                    </a:moveTo>
                    <a:cubicBezTo>
                      <a:pt x="263872" y="9606"/>
                      <a:pt x="264196" y="18463"/>
                      <a:pt x="256268" y="25400"/>
                    </a:cubicBezTo>
                    <a:cubicBezTo>
                      <a:pt x="222078" y="55316"/>
                      <a:pt x="249876" y="28951"/>
                      <a:pt x="227693" y="41275"/>
                    </a:cubicBezTo>
                    <a:cubicBezTo>
                      <a:pt x="221022" y="44981"/>
                      <a:pt x="215883" y="51562"/>
                      <a:pt x="208643" y="53975"/>
                    </a:cubicBezTo>
                    <a:cubicBezTo>
                      <a:pt x="198789" y="57260"/>
                      <a:pt x="196226" y="57615"/>
                      <a:pt x="186418" y="63500"/>
                    </a:cubicBezTo>
                    <a:cubicBezTo>
                      <a:pt x="179874" y="67427"/>
                      <a:pt x="174998" y="76023"/>
                      <a:pt x="167368" y="76200"/>
                    </a:cubicBezTo>
                    <a:lnTo>
                      <a:pt x="30843" y="79375"/>
                    </a:lnTo>
                    <a:cubicBezTo>
                      <a:pt x="27668" y="80433"/>
                      <a:pt x="23931" y="80459"/>
                      <a:pt x="21318" y="82550"/>
                    </a:cubicBezTo>
                    <a:cubicBezTo>
                      <a:pt x="13735" y="88616"/>
                      <a:pt x="15628" y="93931"/>
                      <a:pt x="11793" y="101600"/>
                    </a:cubicBezTo>
                    <a:cubicBezTo>
                      <a:pt x="10086" y="105013"/>
                      <a:pt x="7560" y="107950"/>
                      <a:pt x="5443" y="111125"/>
                    </a:cubicBezTo>
                    <a:cubicBezTo>
                      <a:pt x="-279" y="156898"/>
                      <a:pt x="-3205" y="169508"/>
                      <a:pt x="5443" y="231775"/>
                    </a:cubicBezTo>
                    <a:cubicBezTo>
                      <a:pt x="6493" y="239334"/>
                      <a:pt x="13910" y="244475"/>
                      <a:pt x="18143" y="250825"/>
                    </a:cubicBezTo>
                    <a:lnTo>
                      <a:pt x="24493" y="260350"/>
                    </a:lnTo>
                    <a:cubicBezTo>
                      <a:pt x="29669" y="281054"/>
                      <a:pt x="24710" y="266455"/>
                      <a:pt x="37193" y="288925"/>
                    </a:cubicBezTo>
                    <a:cubicBezTo>
                      <a:pt x="47641" y="307731"/>
                      <a:pt x="38214" y="296296"/>
                      <a:pt x="53068" y="311150"/>
                    </a:cubicBezTo>
                    <a:cubicBezTo>
                      <a:pt x="54126" y="314325"/>
                      <a:pt x="53876" y="318308"/>
                      <a:pt x="56243" y="320675"/>
                    </a:cubicBezTo>
                    <a:cubicBezTo>
                      <a:pt x="70061" y="334493"/>
                      <a:pt x="88992" y="338387"/>
                      <a:pt x="107043" y="342900"/>
                    </a:cubicBezTo>
                    <a:cubicBezTo>
                      <a:pt x="130326" y="341842"/>
                      <a:pt x="153649" y="341447"/>
                      <a:pt x="176893" y="339725"/>
                    </a:cubicBezTo>
                    <a:cubicBezTo>
                      <a:pt x="185146" y="339114"/>
                      <a:pt x="213699" y="330945"/>
                      <a:pt x="218168" y="330200"/>
                    </a:cubicBezTo>
                    <a:cubicBezTo>
                      <a:pt x="244600" y="325795"/>
                      <a:pt x="230845" y="327935"/>
                      <a:pt x="259443" y="323850"/>
                    </a:cubicBezTo>
                    <a:cubicBezTo>
                      <a:pt x="270129" y="320288"/>
                      <a:pt x="270683" y="320602"/>
                      <a:pt x="281668" y="314325"/>
                    </a:cubicBezTo>
                    <a:cubicBezTo>
                      <a:pt x="289151" y="310049"/>
                      <a:pt x="297079" y="303317"/>
                      <a:pt x="303893" y="298450"/>
                    </a:cubicBezTo>
                    <a:cubicBezTo>
                      <a:pt x="306998" y="296232"/>
                      <a:pt x="310487" y="294543"/>
                      <a:pt x="313418" y="292100"/>
                    </a:cubicBezTo>
                    <a:cubicBezTo>
                      <a:pt x="316867" y="289225"/>
                      <a:pt x="318565" y="283570"/>
                      <a:pt x="322943" y="282575"/>
                    </a:cubicBezTo>
                    <a:cubicBezTo>
                      <a:pt x="342660" y="278094"/>
                      <a:pt x="363160" y="278342"/>
                      <a:pt x="383268" y="276225"/>
                    </a:cubicBezTo>
                    <a:cubicBezTo>
                      <a:pt x="387318" y="264076"/>
                      <a:pt x="390394" y="256471"/>
                      <a:pt x="392793" y="244475"/>
                    </a:cubicBezTo>
                    <a:cubicBezTo>
                      <a:pt x="398381" y="216536"/>
                      <a:pt x="392964" y="234437"/>
                      <a:pt x="399143" y="215900"/>
                    </a:cubicBezTo>
                    <a:cubicBezTo>
                      <a:pt x="400201" y="203200"/>
                      <a:pt x="400737" y="190446"/>
                      <a:pt x="402318" y="177800"/>
                    </a:cubicBezTo>
                    <a:cubicBezTo>
                      <a:pt x="402859" y="173470"/>
                      <a:pt x="405716" y="169458"/>
                      <a:pt x="405493" y="165100"/>
                    </a:cubicBezTo>
                    <a:cubicBezTo>
                      <a:pt x="403589" y="127971"/>
                      <a:pt x="403259" y="90431"/>
                      <a:pt x="395968" y="53975"/>
                    </a:cubicBezTo>
                    <a:cubicBezTo>
                      <a:pt x="391340" y="30836"/>
                      <a:pt x="392793" y="43496"/>
                      <a:pt x="392793" y="15875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1520148" y="5118100"/>
                <a:ext cx="613452" cy="396875"/>
              </a:xfrm>
              <a:custGeom>
                <a:avLst/>
                <a:gdLst>
                  <a:gd name="connsiteX0" fmla="*/ 3852 w 613452"/>
                  <a:gd name="connsiteY0" fmla="*/ 34925 h 396875"/>
                  <a:gd name="connsiteX1" fmla="*/ 3852 w 613452"/>
                  <a:gd name="connsiteY1" fmla="*/ 292100 h 396875"/>
                  <a:gd name="connsiteX2" fmla="*/ 16552 w 613452"/>
                  <a:gd name="connsiteY2" fmla="*/ 323850 h 396875"/>
                  <a:gd name="connsiteX3" fmla="*/ 26077 w 613452"/>
                  <a:gd name="connsiteY3" fmla="*/ 342900 h 396875"/>
                  <a:gd name="connsiteX4" fmla="*/ 29252 w 613452"/>
                  <a:gd name="connsiteY4" fmla="*/ 352425 h 396875"/>
                  <a:gd name="connsiteX5" fmla="*/ 41952 w 613452"/>
                  <a:gd name="connsiteY5" fmla="*/ 361950 h 396875"/>
                  <a:gd name="connsiteX6" fmla="*/ 51477 w 613452"/>
                  <a:gd name="connsiteY6" fmla="*/ 374650 h 396875"/>
                  <a:gd name="connsiteX7" fmla="*/ 67352 w 613452"/>
                  <a:gd name="connsiteY7" fmla="*/ 381000 h 396875"/>
                  <a:gd name="connsiteX8" fmla="*/ 86402 w 613452"/>
                  <a:gd name="connsiteY8" fmla="*/ 387350 h 396875"/>
                  <a:gd name="connsiteX9" fmla="*/ 99102 w 613452"/>
                  <a:gd name="connsiteY9" fmla="*/ 393700 h 396875"/>
                  <a:gd name="connsiteX10" fmla="*/ 118152 w 613452"/>
                  <a:gd name="connsiteY10" fmla="*/ 396875 h 396875"/>
                  <a:gd name="connsiteX11" fmla="*/ 534077 w 613452"/>
                  <a:gd name="connsiteY11" fmla="*/ 390525 h 396875"/>
                  <a:gd name="connsiteX12" fmla="*/ 543602 w 613452"/>
                  <a:gd name="connsiteY12" fmla="*/ 387350 h 396875"/>
                  <a:gd name="connsiteX13" fmla="*/ 575352 w 613452"/>
                  <a:gd name="connsiteY13" fmla="*/ 374650 h 396875"/>
                  <a:gd name="connsiteX14" fmla="*/ 591227 w 613452"/>
                  <a:gd name="connsiteY14" fmla="*/ 371475 h 396875"/>
                  <a:gd name="connsiteX15" fmla="*/ 603927 w 613452"/>
                  <a:gd name="connsiteY15" fmla="*/ 365125 h 396875"/>
                  <a:gd name="connsiteX16" fmla="*/ 613452 w 613452"/>
                  <a:gd name="connsiteY16" fmla="*/ 346075 h 396875"/>
                  <a:gd name="connsiteX17" fmla="*/ 610277 w 613452"/>
                  <a:gd name="connsiteY17" fmla="*/ 304800 h 396875"/>
                  <a:gd name="connsiteX18" fmla="*/ 603927 w 613452"/>
                  <a:gd name="connsiteY18" fmla="*/ 295275 h 396875"/>
                  <a:gd name="connsiteX19" fmla="*/ 600752 w 613452"/>
                  <a:gd name="connsiteY19" fmla="*/ 282575 h 396875"/>
                  <a:gd name="connsiteX20" fmla="*/ 591227 w 613452"/>
                  <a:gd name="connsiteY20" fmla="*/ 273050 h 396875"/>
                  <a:gd name="connsiteX21" fmla="*/ 581702 w 613452"/>
                  <a:gd name="connsiteY21" fmla="*/ 260350 h 396875"/>
                  <a:gd name="connsiteX22" fmla="*/ 559477 w 613452"/>
                  <a:gd name="connsiteY22" fmla="*/ 247650 h 396875"/>
                  <a:gd name="connsiteX23" fmla="*/ 527727 w 613452"/>
                  <a:gd name="connsiteY23" fmla="*/ 231775 h 396875"/>
                  <a:gd name="connsiteX24" fmla="*/ 515027 w 613452"/>
                  <a:gd name="connsiteY24" fmla="*/ 222250 h 396875"/>
                  <a:gd name="connsiteX25" fmla="*/ 495977 w 613452"/>
                  <a:gd name="connsiteY25" fmla="*/ 215900 h 396875"/>
                  <a:gd name="connsiteX26" fmla="*/ 467402 w 613452"/>
                  <a:gd name="connsiteY26" fmla="*/ 209550 h 396875"/>
                  <a:gd name="connsiteX27" fmla="*/ 442002 w 613452"/>
                  <a:gd name="connsiteY27" fmla="*/ 203200 h 396875"/>
                  <a:gd name="connsiteX28" fmla="*/ 432477 w 613452"/>
                  <a:gd name="connsiteY28" fmla="*/ 200025 h 396875"/>
                  <a:gd name="connsiteX29" fmla="*/ 419777 w 613452"/>
                  <a:gd name="connsiteY29" fmla="*/ 193675 h 396875"/>
                  <a:gd name="connsiteX30" fmla="*/ 400727 w 613452"/>
                  <a:gd name="connsiteY30" fmla="*/ 190500 h 396875"/>
                  <a:gd name="connsiteX31" fmla="*/ 368977 w 613452"/>
                  <a:gd name="connsiteY31" fmla="*/ 171450 h 396875"/>
                  <a:gd name="connsiteX32" fmla="*/ 346752 w 613452"/>
                  <a:gd name="connsiteY32" fmla="*/ 155575 h 396875"/>
                  <a:gd name="connsiteX33" fmla="*/ 337227 w 613452"/>
                  <a:gd name="connsiteY33" fmla="*/ 146050 h 396875"/>
                  <a:gd name="connsiteX34" fmla="*/ 324527 w 613452"/>
                  <a:gd name="connsiteY34" fmla="*/ 139700 h 396875"/>
                  <a:gd name="connsiteX35" fmla="*/ 305477 w 613452"/>
                  <a:gd name="connsiteY35" fmla="*/ 120650 h 396875"/>
                  <a:gd name="connsiteX36" fmla="*/ 295952 w 613452"/>
                  <a:gd name="connsiteY36" fmla="*/ 111125 h 396875"/>
                  <a:gd name="connsiteX37" fmla="*/ 283252 w 613452"/>
                  <a:gd name="connsiteY37" fmla="*/ 92075 h 396875"/>
                  <a:gd name="connsiteX38" fmla="*/ 264202 w 613452"/>
                  <a:gd name="connsiteY38" fmla="*/ 73025 h 396875"/>
                  <a:gd name="connsiteX39" fmla="*/ 257852 w 613452"/>
                  <a:gd name="connsiteY39" fmla="*/ 63500 h 396875"/>
                  <a:gd name="connsiteX40" fmla="*/ 251502 w 613452"/>
                  <a:gd name="connsiteY40" fmla="*/ 41275 h 396875"/>
                  <a:gd name="connsiteX41" fmla="*/ 245152 w 613452"/>
                  <a:gd name="connsiteY41" fmla="*/ 31750 h 396875"/>
                  <a:gd name="connsiteX42" fmla="*/ 238802 w 613452"/>
                  <a:gd name="connsiteY42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13452" h="396875">
                    <a:moveTo>
                      <a:pt x="3852" y="34925"/>
                    </a:moveTo>
                    <a:cubicBezTo>
                      <a:pt x="-1134" y="154583"/>
                      <a:pt x="-1433" y="125635"/>
                      <a:pt x="3852" y="292100"/>
                    </a:cubicBezTo>
                    <a:cubicBezTo>
                      <a:pt x="4478" y="311811"/>
                      <a:pt x="5975" y="309747"/>
                      <a:pt x="16552" y="323850"/>
                    </a:cubicBezTo>
                    <a:cubicBezTo>
                      <a:pt x="24532" y="347791"/>
                      <a:pt x="13767" y="318281"/>
                      <a:pt x="26077" y="342900"/>
                    </a:cubicBezTo>
                    <a:cubicBezTo>
                      <a:pt x="27574" y="345893"/>
                      <a:pt x="27109" y="349854"/>
                      <a:pt x="29252" y="352425"/>
                    </a:cubicBezTo>
                    <a:cubicBezTo>
                      <a:pt x="32640" y="356490"/>
                      <a:pt x="38210" y="358208"/>
                      <a:pt x="41952" y="361950"/>
                    </a:cubicBezTo>
                    <a:cubicBezTo>
                      <a:pt x="45694" y="365692"/>
                      <a:pt x="47244" y="371475"/>
                      <a:pt x="51477" y="374650"/>
                    </a:cubicBezTo>
                    <a:cubicBezTo>
                      <a:pt x="56036" y="378070"/>
                      <a:pt x="61996" y="379052"/>
                      <a:pt x="67352" y="381000"/>
                    </a:cubicBezTo>
                    <a:cubicBezTo>
                      <a:pt x="73642" y="383287"/>
                      <a:pt x="80415" y="384357"/>
                      <a:pt x="86402" y="387350"/>
                    </a:cubicBezTo>
                    <a:cubicBezTo>
                      <a:pt x="90635" y="389467"/>
                      <a:pt x="94569" y="392340"/>
                      <a:pt x="99102" y="393700"/>
                    </a:cubicBezTo>
                    <a:cubicBezTo>
                      <a:pt x="105268" y="395550"/>
                      <a:pt x="111802" y="395817"/>
                      <a:pt x="118152" y="396875"/>
                    </a:cubicBezTo>
                    <a:lnTo>
                      <a:pt x="534077" y="390525"/>
                    </a:lnTo>
                    <a:cubicBezTo>
                      <a:pt x="537423" y="390450"/>
                      <a:pt x="540384" y="388269"/>
                      <a:pt x="543602" y="387350"/>
                    </a:cubicBezTo>
                    <a:cubicBezTo>
                      <a:pt x="596856" y="372135"/>
                      <a:pt x="497625" y="402914"/>
                      <a:pt x="575352" y="374650"/>
                    </a:cubicBezTo>
                    <a:cubicBezTo>
                      <a:pt x="580424" y="372806"/>
                      <a:pt x="585935" y="372533"/>
                      <a:pt x="591227" y="371475"/>
                    </a:cubicBezTo>
                    <a:cubicBezTo>
                      <a:pt x="595460" y="369358"/>
                      <a:pt x="600291" y="368155"/>
                      <a:pt x="603927" y="365125"/>
                    </a:cubicBezTo>
                    <a:cubicBezTo>
                      <a:pt x="609608" y="360391"/>
                      <a:pt x="611285" y="352576"/>
                      <a:pt x="613452" y="346075"/>
                    </a:cubicBezTo>
                    <a:cubicBezTo>
                      <a:pt x="612394" y="332317"/>
                      <a:pt x="612820" y="318363"/>
                      <a:pt x="610277" y="304800"/>
                    </a:cubicBezTo>
                    <a:cubicBezTo>
                      <a:pt x="609574" y="301049"/>
                      <a:pt x="605430" y="298782"/>
                      <a:pt x="603927" y="295275"/>
                    </a:cubicBezTo>
                    <a:cubicBezTo>
                      <a:pt x="602208" y="291264"/>
                      <a:pt x="602917" y="286364"/>
                      <a:pt x="600752" y="282575"/>
                    </a:cubicBezTo>
                    <a:cubicBezTo>
                      <a:pt x="598524" y="278676"/>
                      <a:pt x="594149" y="276459"/>
                      <a:pt x="591227" y="273050"/>
                    </a:cubicBezTo>
                    <a:cubicBezTo>
                      <a:pt x="587783" y="269032"/>
                      <a:pt x="585444" y="264092"/>
                      <a:pt x="581702" y="260350"/>
                    </a:cubicBezTo>
                    <a:cubicBezTo>
                      <a:pt x="575207" y="253855"/>
                      <a:pt x="566948" y="252630"/>
                      <a:pt x="559477" y="247650"/>
                    </a:cubicBezTo>
                    <a:cubicBezTo>
                      <a:pt x="533648" y="230431"/>
                      <a:pt x="554818" y="237193"/>
                      <a:pt x="527727" y="231775"/>
                    </a:cubicBezTo>
                    <a:cubicBezTo>
                      <a:pt x="523494" y="228600"/>
                      <a:pt x="519760" y="224617"/>
                      <a:pt x="515027" y="222250"/>
                    </a:cubicBezTo>
                    <a:cubicBezTo>
                      <a:pt x="509040" y="219257"/>
                      <a:pt x="502444" y="217625"/>
                      <a:pt x="495977" y="215900"/>
                    </a:cubicBezTo>
                    <a:cubicBezTo>
                      <a:pt x="486549" y="213386"/>
                      <a:pt x="476900" y="211785"/>
                      <a:pt x="467402" y="209550"/>
                    </a:cubicBezTo>
                    <a:cubicBezTo>
                      <a:pt x="458907" y="207551"/>
                      <a:pt x="450422" y="205496"/>
                      <a:pt x="442002" y="203200"/>
                    </a:cubicBezTo>
                    <a:cubicBezTo>
                      <a:pt x="438773" y="202319"/>
                      <a:pt x="435553" y="201343"/>
                      <a:pt x="432477" y="200025"/>
                    </a:cubicBezTo>
                    <a:cubicBezTo>
                      <a:pt x="428127" y="198161"/>
                      <a:pt x="424310" y="195035"/>
                      <a:pt x="419777" y="193675"/>
                    </a:cubicBezTo>
                    <a:cubicBezTo>
                      <a:pt x="413611" y="191825"/>
                      <a:pt x="407077" y="191558"/>
                      <a:pt x="400727" y="190500"/>
                    </a:cubicBezTo>
                    <a:cubicBezTo>
                      <a:pt x="381201" y="180737"/>
                      <a:pt x="391965" y="186775"/>
                      <a:pt x="368977" y="171450"/>
                    </a:cubicBezTo>
                    <a:cubicBezTo>
                      <a:pt x="361439" y="166424"/>
                      <a:pt x="353644" y="161482"/>
                      <a:pt x="346752" y="155575"/>
                    </a:cubicBezTo>
                    <a:cubicBezTo>
                      <a:pt x="343343" y="152653"/>
                      <a:pt x="340881" y="148660"/>
                      <a:pt x="337227" y="146050"/>
                    </a:cubicBezTo>
                    <a:cubicBezTo>
                      <a:pt x="333376" y="143299"/>
                      <a:pt x="328223" y="142657"/>
                      <a:pt x="324527" y="139700"/>
                    </a:cubicBezTo>
                    <a:cubicBezTo>
                      <a:pt x="317515" y="134090"/>
                      <a:pt x="311827" y="127000"/>
                      <a:pt x="305477" y="120650"/>
                    </a:cubicBezTo>
                    <a:lnTo>
                      <a:pt x="295952" y="111125"/>
                    </a:lnTo>
                    <a:cubicBezTo>
                      <a:pt x="290551" y="94923"/>
                      <a:pt x="296225" y="107210"/>
                      <a:pt x="283252" y="92075"/>
                    </a:cubicBezTo>
                    <a:cubicBezTo>
                      <a:pt x="267499" y="73697"/>
                      <a:pt x="280970" y="84204"/>
                      <a:pt x="264202" y="73025"/>
                    </a:cubicBezTo>
                    <a:cubicBezTo>
                      <a:pt x="262085" y="69850"/>
                      <a:pt x="259559" y="66913"/>
                      <a:pt x="257852" y="63500"/>
                    </a:cubicBezTo>
                    <a:cubicBezTo>
                      <a:pt x="251673" y="51143"/>
                      <a:pt x="257606" y="55517"/>
                      <a:pt x="251502" y="41275"/>
                    </a:cubicBezTo>
                    <a:cubicBezTo>
                      <a:pt x="249999" y="37768"/>
                      <a:pt x="247269" y="34925"/>
                      <a:pt x="245152" y="31750"/>
                    </a:cubicBezTo>
                    <a:cubicBezTo>
                      <a:pt x="238572" y="2142"/>
                      <a:pt x="238802" y="12932"/>
                      <a:pt x="238802" y="0"/>
                    </a:cubicBezTo>
                  </a:path>
                </a:pathLst>
              </a:cu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3" name="Полилиния 162"/>
            <p:cNvSpPr/>
            <p:nvPr/>
          </p:nvSpPr>
          <p:spPr>
            <a:xfrm>
              <a:off x="683568" y="3106919"/>
              <a:ext cx="285220" cy="292337"/>
            </a:xfrm>
            <a:custGeom>
              <a:avLst/>
              <a:gdLst>
                <a:gd name="connsiteX0" fmla="*/ 363720 w 363720"/>
                <a:gd name="connsiteY0" fmla="*/ 280410 h 375590"/>
                <a:gd name="connsiteX1" fmla="*/ 353522 w 363720"/>
                <a:gd name="connsiteY1" fmla="*/ 263414 h 375590"/>
                <a:gd name="connsiteX2" fmla="*/ 339925 w 363720"/>
                <a:gd name="connsiteY2" fmla="*/ 239619 h 375590"/>
                <a:gd name="connsiteX3" fmla="*/ 316131 w 363720"/>
                <a:gd name="connsiteY3" fmla="*/ 215824 h 375590"/>
                <a:gd name="connsiteX4" fmla="*/ 309332 w 363720"/>
                <a:gd name="connsiteY4" fmla="*/ 205627 h 375590"/>
                <a:gd name="connsiteX5" fmla="*/ 292336 w 363720"/>
                <a:gd name="connsiteY5" fmla="*/ 195429 h 375590"/>
                <a:gd name="connsiteX6" fmla="*/ 251545 w 363720"/>
                <a:gd name="connsiteY6" fmla="*/ 158037 h 375590"/>
                <a:gd name="connsiteX7" fmla="*/ 231149 w 363720"/>
                <a:gd name="connsiteY7" fmla="*/ 141041 h 375590"/>
                <a:gd name="connsiteX8" fmla="*/ 220951 w 363720"/>
                <a:gd name="connsiteY8" fmla="*/ 130843 h 375590"/>
                <a:gd name="connsiteX9" fmla="*/ 200556 w 363720"/>
                <a:gd name="connsiteY9" fmla="*/ 120645 h 375590"/>
                <a:gd name="connsiteX10" fmla="*/ 169962 w 363720"/>
                <a:gd name="connsiteY10" fmla="*/ 93451 h 375590"/>
                <a:gd name="connsiteX11" fmla="*/ 159765 w 363720"/>
                <a:gd name="connsiteY11" fmla="*/ 86653 h 375590"/>
                <a:gd name="connsiteX12" fmla="*/ 146168 w 363720"/>
                <a:gd name="connsiteY12" fmla="*/ 76455 h 375590"/>
                <a:gd name="connsiteX13" fmla="*/ 135970 w 363720"/>
                <a:gd name="connsiteY13" fmla="*/ 66257 h 375590"/>
                <a:gd name="connsiteX14" fmla="*/ 108776 w 363720"/>
                <a:gd name="connsiteY14" fmla="*/ 49261 h 375590"/>
                <a:gd name="connsiteX15" fmla="*/ 101977 w 363720"/>
                <a:gd name="connsiteY15" fmla="*/ 39063 h 375590"/>
                <a:gd name="connsiteX16" fmla="*/ 71384 w 363720"/>
                <a:gd name="connsiteY16" fmla="*/ 22067 h 375590"/>
                <a:gd name="connsiteX17" fmla="*/ 57787 w 363720"/>
                <a:gd name="connsiteY17" fmla="*/ 1671 h 375590"/>
                <a:gd name="connsiteX18" fmla="*/ 40791 w 363720"/>
                <a:gd name="connsiteY18" fmla="*/ 52660 h 375590"/>
                <a:gd name="connsiteX19" fmla="*/ 33992 w 363720"/>
                <a:gd name="connsiteY19" fmla="*/ 73056 h 375590"/>
                <a:gd name="connsiteX20" fmla="*/ 30593 w 363720"/>
                <a:gd name="connsiteY20" fmla="*/ 86653 h 375590"/>
                <a:gd name="connsiteX21" fmla="*/ 27194 w 363720"/>
                <a:gd name="connsiteY21" fmla="*/ 113847 h 375590"/>
                <a:gd name="connsiteX22" fmla="*/ 13597 w 363720"/>
                <a:gd name="connsiteY22" fmla="*/ 144440 h 375590"/>
                <a:gd name="connsiteX23" fmla="*/ 0 w 363720"/>
                <a:gd name="connsiteY23" fmla="*/ 175033 h 375590"/>
                <a:gd name="connsiteX24" fmla="*/ 6798 w 363720"/>
                <a:gd name="connsiteY24" fmla="*/ 188630 h 375590"/>
                <a:gd name="connsiteX25" fmla="*/ 20395 w 363720"/>
                <a:gd name="connsiteY25" fmla="*/ 195429 h 375590"/>
                <a:gd name="connsiteX26" fmla="*/ 30593 w 363720"/>
                <a:gd name="connsiteY26" fmla="*/ 202227 h 375590"/>
                <a:gd name="connsiteX27" fmla="*/ 71384 w 363720"/>
                <a:gd name="connsiteY27" fmla="*/ 209026 h 375590"/>
                <a:gd name="connsiteX28" fmla="*/ 88380 w 363720"/>
                <a:gd name="connsiteY28" fmla="*/ 215824 h 375590"/>
                <a:gd name="connsiteX29" fmla="*/ 132571 w 363720"/>
                <a:gd name="connsiteY29" fmla="*/ 229421 h 375590"/>
                <a:gd name="connsiteX30" fmla="*/ 142768 w 363720"/>
                <a:gd name="connsiteY30" fmla="*/ 232821 h 375590"/>
                <a:gd name="connsiteX31" fmla="*/ 159765 w 363720"/>
                <a:gd name="connsiteY31" fmla="*/ 236220 h 375590"/>
                <a:gd name="connsiteX32" fmla="*/ 176761 w 363720"/>
                <a:gd name="connsiteY32" fmla="*/ 243019 h 375590"/>
                <a:gd name="connsiteX33" fmla="*/ 193757 w 363720"/>
                <a:gd name="connsiteY33" fmla="*/ 246418 h 375590"/>
                <a:gd name="connsiteX34" fmla="*/ 203955 w 363720"/>
                <a:gd name="connsiteY34" fmla="*/ 249817 h 375590"/>
                <a:gd name="connsiteX35" fmla="*/ 220951 w 363720"/>
                <a:gd name="connsiteY35" fmla="*/ 253216 h 375590"/>
                <a:gd name="connsiteX36" fmla="*/ 237948 w 363720"/>
                <a:gd name="connsiteY36" fmla="*/ 260015 h 375590"/>
                <a:gd name="connsiteX37" fmla="*/ 248145 w 363720"/>
                <a:gd name="connsiteY37" fmla="*/ 263414 h 375590"/>
                <a:gd name="connsiteX38" fmla="*/ 268541 w 363720"/>
                <a:gd name="connsiteY38" fmla="*/ 280410 h 375590"/>
                <a:gd name="connsiteX39" fmla="*/ 282138 w 363720"/>
                <a:gd name="connsiteY39" fmla="*/ 290608 h 375590"/>
                <a:gd name="connsiteX40" fmla="*/ 302533 w 363720"/>
                <a:gd name="connsiteY40" fmla="*/ 311004 h 375590"/>
                <a:gd name="connsiteX41" fmla="*/ 309332 w 363720"/>
                <a:gd name="connsiteY41" fmla="*/ 321201 h 375590"/>
                <a:gd name="connsiteX42" fmla="*/ 319530 w 363720"/>
                <a:gd name="connsiteY42" fmla="*/ 334798 h 375590"/>
                <a:gd name="connsiteX43" fmla="*/ 326328 w 363720"/>
                <a:gd name="connsiteY43" fmla="*/ 344996 h 375590"/>
                <a:gd name="connsiteX44" fmla="*/ 333127 w 363720"/>
                <a:gd name="connsiteY44" fmla="*/ 361992 h 375590"/>
                <a:gd name="connsiteX45" fmla="*/ 343325 w 363720"/>
                <a:gd name="connsiteY45" fmla="*/ 375590 h 3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720" h="375590">
                  <a:moveTo>
                    <a:pt x="363720" y="280410"/>
                  </a:moveTo>
                  <a:cubicBezTo>
                    <a:pt x="360321" y="274745"/>
                    <a:pt x="356731" y="269190"/>
                    <a:pt x="353522" y="263414"/>
                  </a:cubicBezTo>
                  <a:cubicBezTo>
                    <a:pt x="349118" y="255487"/>
                    <a:pt x="346132" y="246515"/>
                    <a:pt x="339925" y="239619"/>
                  </a:cubicBezTo>
                  <a:cubicBezTo>
                    <a:pt x="332421" y="231282"/>
                    <a:pt x="322354" y="225157"/>
                    <a:pt x="316131" y="215824"/>
                  </a:cubicBezTo>
                  <a:cubicBezTo>
                    <a:pt x="313865" y="212425"/>
                    <a:pt x="312434" y="208286"/>
                    <a:pt x="309332" y="205627"/>
                  </a:cubicBezTo>
                  <a:cubicBezTo>
                    <a:pt x="304316" y="201327"/>
                    <a:pt x="298001" y="198828"/>
                    <a:pt x="292336" y="195429"/>
                  </a:cubicBezTo>
                  <a:cubicBezTo>
                    <a:pt x="277298" y="172873"/>
                    <a:pt x="289402" y="188796"/>
                    <a:pt x="251545" y="158037"/>
                  </a:cubicBezTo>
                  <a:cubicBezTo>
                    <a:pt x="244677" y="152456"/>
                    <a:pt x="237407" y="147299"/>
                    <a:pt x="231149" y="141041"/>
                  </a:cubicBezTo>
                  <a:cubicBezTo>
                    <a:pt x="227750" y="137642"/>
                    <a:pt x="224951" y="133510"/>
                    <a:pt x="220951" y="130843"/>
                  </a:cubicBezTo>
                  <a:cubicBezTo>
                    <a:pt x="214627" y="126627"/>
                    <a:pt x="206968" y="124726"/>
                    <a:pt x="200556" y="120645"/>
                  </a:cubicBezTo>
                  <a:cubicBezTo>
                    <a:pt x="181149" y="108295"/>
                    <a:pt x="186398" y="107539"/>
                    <a:pt x="169962" y="93451"/>
                  </a:cubicBezTo>
                  <a:cubicBezTo>
                    <a:pt x="166860" y="90793"/>
                    <a:pt x="163089" y="89027"/>
                    <a:pt x="159765" y="86653"/>
                  </a:cubicBezTo>
                  <a:cubicBezTo>
                    <a:pt x="155155" y="83360"/>
                    <a:pt x="150470" y="80142"/>
                    <a:pt x="146168" y="76455"/>
                  </a:cubicBezTo>
                  <a:cubicBezTo>
                    <a:pt x="142518" y="73326"/>
                    <a:pt x="139882" y="69051"/>
                    <a:pt x="135970" y="66257"/>
                  </a:cubicBezTo>
                  <a:cubicBezTo>
                    <a:pt x="117119" y="52792"/>
                    <a:pt x="126636" y="67121"/>
                    <a:pt x="108776" y="49261"/>
                  </a:cubicBezTo>
                  <a:cubicBezTo>
                    <a:pt x="105887" y="46372"/>
                    <a:pt x="105052" y="41753"/>
                    <a:pt x="101977" y="39063"/>
                  </a:cubicBezTo>
                  <a:cubicBezTo>
                    <a:pt x="87591" y="26475"/>
                    <a:pt x="85391" y="26736"/>
                    <a:pt x="71384" y="22067"/>
                  </a:cubicBezTo>
                  <a:cubicBezTo>
                    <a:pt x="66852" y="15268"/>
                    <a:pt x="60371" y="-6081"/>
                    <a:pt x="57787" y="1671"/>
                  </a:cubicBezTo>
                  <a:lnTo>
                    <a:pt x="40791" y="52660"/>
                  </a:lnTo>
                  <a:lnTo>
                    <a:pt x="33992" y="73056"/>
                  </a:lnTo>
                  <a:cubicBezTo>
                    <a:pt x="32859" y="77588"/>
                    <a:pt x="31361" y="82045"/>
                    <a:pt x="30593" y="86653"/>
                  </a:cubicBezTo>
                  <a:cubicBezTo>
                    <a:pt x="29091" y="95664"/>
                    <a:pt x="29108" y="104915"/>
                    <a:pt x="27194" y="113847"/>
                  </a:cubicBezTo>
                  <a:cubicBezTo>
                    <a:pt x="18820" y="152926"/>
                    <a:pt x="24531" y="119837"/>
                    <a:pt x="13597" y="144440"/>
                  </a:cubicBezTo>
                  <a:cubicBezTo>
                    <a:pt x="-2582" y="180844"/>
                    <a:pt x="15384" y="151957"/>
                    <a:pt x="0" y="175033"/>
                  </a:cubicBezTo>
                  <a:cubicBezTo>
                    <a:pt x="2266" y="179565"/>
                    <a:pt x="3215" y="185047"/>
                    <a:pt x="6798" y="188630"/>
                  </a:cubicBezTo>
                  <a:cubicBezTo>
                    <a:pt x="10381" y="192213"/>
                    <a:pt x="15995" y="192915"/>
                    <a:pt x="20395" y="195429"/>
                  </a:cubicBezTo>
                  <a:cubicBezTo>
                    <a:pt x="23942" y="197456"/>
                    <a:pt x="26652" y="201152"/>
                    <a:pt x="30593" y="202227"/>
                  </a:cubicBezTo>
                  <a:cubicBezTo>
                    <a:pt x="79619" y="215598"/>
                    <a:pt x="40130" y="198609"/>
                    <a:pt x="71384" y="209026"/>
                  </a:cubicBezTo>
                  <a:cubicBezTo>
                    <a:pt x="77173" y="210955"/>
                    <a:pt x="82634" y="213772"/>
                    <a:pt x="88380" y="215824"/>
                  </a:cubicBezTo>
                  <a:cubicBezTo>
                    <a:pt x="139422" y="234053"/>
                    <a:pt x="101585" y="220567"/>
                    <a:pt x="132571" y="229421"/>
                  </a:cubicBezTo>
                  <a:cubicBezTo>
                    <a:pt x="136016" y="230405"/>
                    <a:pt x="139292" y="231952"/>
                    <a:pt x="142768" y="232821"/>
                  </a:cubicBezTo>
                  <a:cubicBezTo>
                    <a:pt x="148373" y="234222"/>
                    <a:pt x="154099" y="235087"/>
                    <a:pt x="159765" y="236220"/>
                  </a:cubicBezTo>
                  <a:cubicBezTo>
                    <a:pt x="165430" y="238486"/>
                    <a:pt x="170917" y="241266"/>
                    <a:pt x="176761" y="243019"/>
                  </a:cubicBezTo>
                  <a:cubicBezTo>
                    <a:pt x="182295" y="244679"/>
                    <a:pt x="188152" y="245017"/>
                    <a:pt x="193757" y="246418"/>
                  </a:cubicBezTo>
                  <a:cubicBezTo>
                    <a:pt x="197233" y="247287"/>
                    <a:pt x="200479" y="248948"/>
                    <a:pt x="203955" y="249817"/>
                  </a:cubicBezTo>
                  <a:cubicBezTo>
                    <a:pt x="209560" y="251218"/>
                    <a:pt x="215286" y="252083"/>
                    <a:pt x="220951" y="253216"/>
                  </a:cubicBezTo>
                  <a:cubicBezTo>
                    <a:pt x="226617" y="255482"/>
                    <a:pt x="232234" y="257872"/>
                    <a:pt x="237948" y="260015"/>
                  </a:cubicBezTo>
                  <a:cubicBezTo>
                    <a:pt x="241303" y="261273"/>
                    <a:pt x="244940" y="261812"/>
                    <a:pt x="248145" y="263414"/>
                  </a:cubicBezTo>
                  <a:cubicBezTo>
                    <a:pt x="260163" y="269423"/>
                    <a:pt x="258018" y="271391"/>
                    <a:pt x="268541" y="280410"/>
                  </a:cubicBezTo>
                  <a:cubicBezTo>
                    <a:pt x="272843" y="284097"/>
                    <a:pt x="277606" y="287209"/>
                    <a:pt x="282138" y="290608"/>
                  </a:cubicBezTo>
                  <a:cubicBezTo>
                    <a:pt x="298155" y="314636"/>
                    <a:pt x="277241" y="285713"/>
                    <a:pt x="302533" y="311004"/>
                  </a:cubicBezTo>
                  <a:cubicBezTo>
                    <a:pt x="305422" y="313893"/>
                    <a:pt x="306957" y="317877"/>
                    <a:pt x="309332" y="321201"/>
                  </a:cubicBezTo>
                  <a:cubicBezTo>
                    <a:pt x="312625" y="325811"/>
                    <a:pt x="316237" y="330188"/>
                    <a:pt x="319530" y="334798"/>
                  </a:cubicBezTo>
                  <a:cubicBezTo>
                    <a:pt x="321905" y="338122"/>
                    <a:pt x="324501" y="341342"/>
                    <a:pt x="326328" y="344996"/>
                  </a:cubicBezTo>
                  <a:cubicBezTo>
                    <a:pt x="329057" y="350454"/>
                    <a:pt x="330398" y="356534"/>
                    <a:pt x="333127" y="361992"/>
                  </a:cubicBezTo>
                  <a:cubicBezTo>
                    <a:pt x="336972" y="369681"/>
                    <a:pt x="338544" y="370809"/>
                    <a:pt x="343325" y="375590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572758" y="3015754"/>
              <a:ext cx="152999" cy="203956"/>
            </a:xfrm>
            <a:custGeom>
              <a:avLst/>
              <a:gdLst>
                <a:gd name="connsiteX0" fmla="*/ 152999 w 152999"/>
                <a:gd name="connsiteY0" fmla="*/ 129172 h 203956"/>
                <a:gd name="connsiteX1" fmla="*/ 108809 w 152999"/>
                <a:gd name="connsiteY1" fmla="*/ 91780 h 203956"/>
                <a:gd name="connsiteX2" fmla="*/ 102010 w 152999"/>
                <a:gd name="connsiteY2" fmla="*/ 81582 h 203956"/>
                <a:gd name="connsiteX3" fmla="*/ 102010 w 152999"/>
                <a:gd name="connsiteY3" fmla="*/ 47590 h 203956"/>
                <a:gd name="connsiteX4" fmla="*/ 98611 w 152999"/>
                <a:gd name="connsiteY4" fmla="*/ 6799 h 203956"/>
                <a:gd name="connsiteX5" fmla="*/ 88413 w 152999"/>
                <a:gd name="connsiteY5" fmla="*/ 0 h 203956"/>
                <a:gd name="connsiteX6" fmla="*/ 61219 w 152999"/>
                <a:gd name="connsiteY6" fmla="*/ 3399 h 203956"/>
                <a:gd name="connsiteX7" fmla="*/ 57820 w 152999"/>
                <a:gd name="connsiteY7" fmla="*/ 13597 h 203956"/>
                <a:gd name="connsiteX8" fmla="*/ 51021 w 152999"/>
                <a:gd name="connsiteY8" fmla="*/ 23795 h 203956"/>
                <a:gd name="connsiteX9" fmla="*/ 47622 w 152999"/>
                <a:gd name="connsiteY9" fmla="*/ 67985 h 203956"/>
                <a:gd name="connsiteX10" fmla="*/ 27227 w 152999"/>
                <a:gd name="connsiteY10" fmla="*/ 71385 h 203956"/>
                <a:gd name="connsiteX11" fmla="*/ 6831 w 152999"/>
                <a:gd name="connsiteY11" fmla="*/ 81582 h 203956"/>
                <a:gd name="connsiteX12" fmla="*/ 32 w 152999"/>
                <a:gd name="connsiteY12" fmla="*/ 108776 h 203956"/>
                <a:gd name="connsiteX13" fmla="*/ 3432 w 152999"/>
                <a:gd name="connsiteY13" fmla="*/ 169963 h 203956"/>
                <a:gd name="connsiteX14" fmla="*/ 27227 w 152999"/>
                <a:gd name="connsiteY14" fmla="*/ 183560 h 203956"/>
                <a:gd name="connsiteX15" fmla="*/ 37424 w 152999"/>
                <a:gd name="connsiteY15" fmla="*/ 186959 h 203956"/>
                <a:gd name="connsiteX16" fmla="*/ 105409 w 152999"/>
                <a:gd name="connsiteY16" fmla="*/ 193758 h 203956"/>
                <a:gd name="connsiteX17" fmla="*/ 125805 w 152999"/>
                <a:gd name="connsiteY17" fmla="*/ 197157 h 203956"/>
                <a:gd name="connsiteX18" fmla="*/ 146200 w 152999"/>
                <a:gd name="connsiteY18" fmla="*/ 203956 h 203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2999" h="203956">
                  <a:moveTo>
                    <a:pt x="152999" y="129172"/>
                  </a:moveTo>
                  <a:cubicBezTo>
                    <a:pt x="146115" y="123665"/>
                    <a:pt x="119042" y="104060"/>
                    <a:pt x="108809" y="91780"/>
                  </a:cubicBezTo>
                  <a:cubicBezTo>
                    <a:pt x="106194" y="88641"/>
                    <a:pt x="104276" y="84981"/>
                    <a:pt x="102010" y="81582"/>
                  </a:cubicBezTo>
                  <a:cubicBezTo>
                    <a:pt x="94331" y="58544"/>
                    <a:pt x="102010" y="86649"/>
                    <a:pt x="102010" y="47590"/>
                  </a:cubicBezTo>
                  <a:cubicBezTo>
                    <a:pt x="102010" y="33946"/>
                    <a:pt x="102359" y="19918"/>
                    <a:pt x="98611" y="6799"/>
                  </a:cubicBezTo>
                  <a:cubicBezTo>
                    <a:pt x="97489" y="2871"/>
                    <a:pt x="91812" y="2266"/>
                    <a:pt x="88413" y="0"/>
                  </a:cubicBezTo>
                  <a:cubicBezTo>
                    <a:pt x="79348" y="1133"/>
                    <a:pt x="69567" y="-311"/>
                    <a:pt x="61219" y="3399"/>
                  </a:cubicBezTo>
                  <a:cubicBezTo>
                    <a:pt x="57945" y="4854"/>
                    <a:pt x="59422" y="10392"/>
                    <a:pt x="57820" y="13597"/>
                  </a:cubicBezTo>
                  <a:cubicBezTo>
                    <a:pt x="55993" y="17251"/>
                    <a:pt x="53287" y="20396"/>
                    <a:pt x="51021" y="23795"/>
                  </a:cubicBezTo>
                  <a:cubicBezTo>
                    <a:pt x="49888" y="38525"/>
                    <a:pt x="54229" y="54771"/>
                    <a:pt x="47622" y="67985"/>
                  </a:cubicBezTo>
                  <a:cubicBezTo>
                    <a:pt x="44540" y="74150"/>
                    <a:pt x="33955" y="69890"/>
                    <a:pt x="27227" y="71385"/>
                  </a:cubicBezTo>
                  <a:cubicBezTo>
                    <a:pt x="16671" y="73731"/>
                    <a:pt x="16000" y="75470"/>
                    <a:pt x="6831" y="81582"/>
                  </a:cubicBezTo>
                  <a:cubicBezTo>
                    <a:pt x="4150" y="89627"/>
                    <a:pt x="32" y="100576"/>
                    <a:pt x="32" y="108776"/>
                  </a:cubicBezTo>
                  <a:cubicBezTo>
                    <a:pt x="32" y="129203"/>
                    <a:pt x="-574" y="149933"/>
                    <a:pt x="3432" y="169963"/>
                  </a:cubicBezTo>
                  <a:cubicBezTo>
                    <a:pt x="3965" y="172630"/>
                    <a:pt x="27194" y="183546"/>
                    <a:pt x="27227" y="183560"/>
                  </a:cubicBezTo>
                  <a:cubicBezTo>
                    <a:pt x="30520" y="184971"/>
                    <a:pt x="33948" y="186090"/>
                    <a:pt x="37424" y="186959"/>
                  </a:cubicBezTo>
                  <a:cubicBezTo>
                    <a:pt x="61930" y="193085"/>
                    <a:pt x="75760" y="191781"/>
                    <a:pt x="105409" y="193758"/>
                  </a:cubicBezTo>
                  <a:cubicBezTo>
                    <a:pt x="112208" y="194891"/>
                    <a:pt x="119118" y="195485"/>
                    <a:pt x="125805" y="197157"/>
                  </a:cubicBezTo>
                  <a:cubicBezTo>
                    <a:pt x="132757" y="198895"/>
                    <a:pt x="146200" y="203956"/>
                    <a:pt x="146200" y="203956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1380098" y="3166224"/>
              <a:ext cx="282138" cy="270424"/>
            </a:xfrm>
            <a:custGeom>
              <a:avLst/>
              <a:gdLst>
                <a:gd name="connsiteX0" fmla="*/ 0 w 374646"/>
                <a:gd name="connsiteY0" fmla="*/ 207355 h 329728"/>
                <a:gd name="connsiteX1" fmla="*/ 16996 w 374646"/>
                <a:gd name="connsiteY1" fmla="*/ 197157 h 329728"/>
                <a:gd name="connsiteX2" fmla="*/ 27194 w 374646"/>
                <a:gd name="connsiteY2" fmla="*/ 186960 h 329728"/>
                <a:gd name="connsiteX3" fmla="*/ 47590 w 374646"/>
                <a:gd name="connsiteY3" fmla="*/ 180161 h 329728"/>
                <a:gd name="connsiteX4" fmla="*/ 57788 w 374646"/>
                <a:gd name="connsiteY4" fmla="*/ 169963 h 329728"/>
                <a:gd name="connsiteX5" fmla="*/ 78183 w 374646"/>
                <a:gd name="connsiteY5" fmla="*/ 159766 h 329728"/>
                <a:gd name="connsiteX6" fmla="*/ 88381 w 374646"/>
                <a:gd name="connsiteY6" fmla="*/ 149568 h 329728"/>
                <a:gd name="connsiteX7" fmla="*/ 101978 w 374646"/>
                <a:gd name="connsiteY7" fmla="*/ 142769 h 329728"/>
                <a:gd name="connsiteX8" fmla="*/ 122373 w 374646"/>
                <a:gd name="connsiteY8" fmla="*/ 125773 h 329728"/>
                <a:gd name="connsiteX9" fmla="*/ 146168 w 374646"/>
                <a:gd name="connsiteY9" fmla="*/ 112176 h 329728"/>
                <a:gd name="connsiteX10" fmla="*/ 152967 w 374646"/>
                <a:gd name="connsiteY10" fmla="*/ 101978 h 329728"/>
                <a:gd name="connsiteX11" fmla="*/ 173362 w 374646"/>
                <a:gd name="connsiteY11" fmla="*/ 84982 h 329728"/>
                <a:gd name="connsiteX12" fmla="*/ 190359 w 374646"/>
                <a:gd name="connsiteY12" fmla="*/ 61187 h 329728"/>
                <a:gd name="connsiteX13" fmla="*/ 210754 w 374646"/>
                <a:gd name="connsiteY13" fmla="*/ 54389 h 329728"/>
                <a:gd name="connsiteX14" fmla="*/ 241347 w 374646"/>
                <a:gd name="connsiteY14" fmla="*/ 30594 h 329728"/>
                <a:gd name="connsiteX15" fmla="*/ 248146 w 374646"/>
                <a:gd name="connsiteY15" fmla="*/ 10198 h 329728"/>
                <a:gd name="connsiteX16" fmla="*/ 251545 w 374646"/>
                <a:gd name="connsiteY16" fmla="*/ 0 h 329728"/>
                <a:gd name="connsiteX17" fmla="*/ 265142 w 374646"/>
                <a:gd name="connsiteY17" fmla="*/ 10198 h 329728"/>
                <a:gd name="connsiteX18" fmla="*/ 268541 w 374646"/>
                <a:gd name="connsiteY18" fmla="*/ 23795 h 329728"/>
                <a:gd name="connsiteX19" fmla="*/ 271941 w 374646"/>
                <a:gd name="connsiteY19" fmla="*/ 33993 h 329728"/>
                <a:gd name="connsiteX20" fmla="*/ 285538 w 374646"/>
                <a:gd name="connsiteY20" fmla="*/ 54389 h 329728"/>
                <a:gd name="connsiteX21" fmla="*/ 302534 w 374646"/>
                <a:gd name="connsiteY21" fmla="*/ 84982 h 329728"/>
                <a:gd name="connsiteX22" fmla="*/ 316131 w 374646"/>
                <a:gd name="connsiteY22" fmla="*/ 91780 h 329728"/>
                <a:gd name="connsiteX23" fmla="*/ 350124 w 374646"/>
                <a:gd name="connsiteY23" fmla="*/ 118974 h 329728"/>
                <a:gd name="connsiteX24" fmla="*/ 370519 w 374646"/>
                <a:gd name="connsiteY24" fmla="*/ 129172 h 329728"/>
                <a:gd name="connsiteX25" fmla="*/ 373918 w 374646"/>
                <a:gd name="connsiteY25" fmla="*/ 139370 h 329728"/>
                <a:gd name="connsiteX26" fmla="*/ 356922 w 374646"/>
                <a:gd name="connsiteY26" fmla="*/ 142769 h 329728"/>
                <a:gd name="connsiteX27" fmla="*/ 346724 w 374646"/>
                <a:gd name="connsiteY27" fmla="*/ 149568 h 329728"/>
                <a:gd name="connsiteX28" fmla="*/ 333127 w 374646"/>
                <a:gd name="connsiteY28" fmla="*/ 152967 h 329728"/>
                <a:gd name="connsiteX29" fmla="*/ 319530 w 374646"/>
                <a:gd name="connsiteY29" fmla="*/ 163165 h 329728"/>
                <a:gd name="connsiteX30" fmla="*/ 282138 w 374646"/>
                <a:gd name="connsiteY30" fmla="*/ 176762 h 329728"/>
                <a:gd name="connsiteX31" fmla="*/ 261743 w 374646"/>
                <a:gd name="connsiteY31" fmla="*/ 186960 h 329728"/>
                <a:gd name="connsiteX32" fmla="*/ 207355 w 374646"/>
                <a:gd name="connsiteY32" fmla="*/ 200557 h 329728"/>
                <a:gd name="connsiteX33" fmla="*/ 197157 w 374646"/>
                <a:gd name="connsiteY33" fmla="*/ 203956 h 329728"/>
                <a:gd name="connsiteX34" fmla="*/ 183560 w 374646"/>
                <a:gd name="connsiteY34" fmla="*/ 214154 h 329728"/>
                <a:gd name="connsiteX35" fmla="*/ 163164 w 374646"/>
                <a:gd name="connsiteY35" fmla="*/ 220952 h 329728"/>
                <a:gd name="connsiteX36" fmla="*/ 129172 w 374646"/>
                <a:gd name="connsiteY36" fmla="*/ 237948 h 329728"/>
                <a:gd name="connsiteX37" fmla="*/ 118974 w 374646"/>
                <a:gd name="connsiteY37" fmla="*/ 244747 h 329728"/>
                <a:gd name="connsiteX38" fmla="*/ 105377 w 374646"/>
                <a:gd name="connsiteY38" fmla="*/ 251545 h 329728"/>
                <a:gd name="connsiteX39" fmla="*/ 98579 w 374646"/>
                <a:gd name="connsiteY39" fmla="*/ 261743 h 329728"/>
                <a:gd name="connsiteX40" fmla="*/ 78183 w 374646"/>
                <a:gd name="connsiteY40" fmla="*/ 275340 h 329728"/>
                <a:gd name="connsiteX41" fmla="*/ 74784 w 374646"/>
                <a:gd name="connsiteY41" fmla="*/ 285538 h 329728"/>
                <a:gd name="connsiteX42" fmla="*/ 61187 w 374646"/>
                <a:gd name="connsiteY42" fmla="*/ 305934 h 329728"/>
                <a:gd name="connsiteX43" fmla="*/ 54388 w 374646"/>
                <a:gd name="connsiteY43" fmla="*/ 316131 h 329728"/>
                <a:gd name="connsiteX44" fmla="*/ 40791 w 374646"/>
                <a:gd name="connsiteY44" fmla="*/ 329728 h 329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74646" h="329728">
                  <a:moveTo>
                    <a:pt x="0" y="207355"/>
                  </a:moveTo>
                  <a:cubicBezTo>
                    <a:pt x="5665" y="203956"/>
                    <a:pt x="11710" y="201121"/>
                    <a:pt x="16996" y="197157"/>
                  </a:cubicBezTo>
                  <a:cubicBezTo>
                    <a:pt x="20842" y="194273"/>
                    <a:pt x="22992" y="189294"/>
                    <a:pt x="27194" y="186960"/>
                  </a:cubicBezTo>
                  <a:cubicBezTo>
                    <a:pt x="33459" y="183480"/>
                    <a:pt x="47590" y="180161"/>
                    <a:pt x="47590" y="180161"/>
                  </a:cubicBezTo>
                  <a:cubicBezTo>
                    <a:pt x="50989" y="176762"/>
                    <a:pt x="53788" y="172630"/>
                    <a:pt x="57788" y="169963"/>
                  </a:cubicBezTo>
                  <a:cubicBezTo>
                    <a:pt x="88452" y="149520"/>
                    <a:pt x="46086" y="186513"/>
                    <a:pt x="78183" y="159766"/>
                  </a:cubicBezTo>
                  <a:cubicBezTo>
                    <a:pt x="81876" y="156688"/>
                    <a:pt x="84469" y="152362"/>
                    <a:pt x="88381" y="149568"/>
                  </a:cubicBezTo>
                  <a:cubicBezTo>
                    <a:pt x="92504" y="146623"/>
                    <a:pt x="97855" y="145714"/>
                    <a:pt x="101978" y="142769"/>
                  </a:cubicBezTo>
                  <a:cubicBezTo>
                    <a:pt x="130099" y="122682"/>
                    <a:pt x="95401" y="141186"/>
                    <a:pt x="122373" y="125773"/>
                  </a:cubicBezTo>
                  <a:cubicBezTo>
                    <a:pt x="152570" y="108517"/>
                    <a:pt x="121316" y="128742"/>
                    <a:pt x="146168" y="112176"/>
                  </a:cubicBezTo>
                  <a:cubicBezTo>
                    <a:pt x="148434" y="108777"/>
                    <a:pt x="150078" y="104867"/>
                    <a:pt x="152967" y="101978"/>
                  </a:cubicBezTo>
                  <a:cubicBezTo>
                    <a:pt x="167876" y="87069"/>
                    <a:pt x="159438" y="104475"/>
                    <a:pt x="173362" y="84982"/>
                  </a:cubicBezTo>
                  <a:cubicBezTo>
                    <a:pt x="181023" y="74257"/>
                    <a:pt x="177800" y="68164"/>
                    <a:pt x="190359" y="61187"/>
                  </a:cubicBezTo>
                  <a:cubicBezTo>
                    <a:pt x="196623" y="57707"/>
                    <a:pt x="210754" y="54389"/>
                    <a:pt x="210754" y="54389"/>
                  </a:cubicBezTo>
                  <a:cubicBezTo>
                    <a:pt x="235150" y="38126"/>
                    <a:pt x="225373" y="46570"/>
                    <a:pt x="241347" y="30594"/>
                  </a:cubicBezTo>
                  <a:lnTo>
                    <a:pt x="248146" y="10198"/>
                  </a:lnTo>
                  <a:lnTo>
                    <a:pt x="251545" y="0"/>
                  </a:lnTo>
                  <a:cubicBezTo>
                    <a:pt x="256077" y="3399"/>
                    <a:pt x="261849" y="5588"/>
                    <a:pt x="265142" y="10198"/>
                  </a:cubicBezTo>
                  <a:cubicBezTo>
                    <a:pt x="267857" y="14000"/>
                    <a:pt x="267257" y="19303"/>
                    <a:pt x="268541" y="23795"/>
                  </a:cubicBezTo>
                  <a:cubicBezTo>
                    <a:pt x="269525" y="27240"/>
                    <a:pt x="270201" y="30861"/>
                    <a:pt x="271941" y="33993"/>
                  </a:cubicBezTo>
                  <a:cubicBezTo>
                    <a:pt x="275909" y="41136"/>
                    <a:pt x="285538" y="54389"/>
                    <a:pt x="285538" y="54389"/>
                  </a:cubicBezTo>
                  <a:cubicBezTo>
                    <a:pt x="288787" y="64137"/>
                    <a:pt x="293184" y="80307"/>
                    <a:pt x="302534" y="84982"/>
                  </a:cubicBezTo>
                  <a:lnTo>
                    <a:pt x="316131" y="91780"/>
                  </a:lnTo>
                  <a:cubicBezTo>
                    <a:pt x="325416" y="101065"/>
                    <a:pt x="337257" y="114684"/>
                    <a:pt x="350124" y="118974"/>
                  </a:cubicBezTo>
                  <a:cubicBezTo>
                    <a:pt x="364197" y="123666"/>
                    <a:pt x="357340" y="120387"/>
                    <a:pt x="370519" y="129172"/>
                  </a:cubicBezTo>
                  <a:cubicBezTo>
                    <a:pt x="371652" y="132571"/>
                    <a:pt x="376452" y="136836"/>
                    <a:pt x="373918" y="139370"/>
                  </a:cubicBezTo>
                  <a:cubicBezTo>
                    <a:pt x="369833" y="143455"/>
                    <a:pt x="362332" y="140740"/>
                    <a:pt x="356922" y="142769"/>
                  </a:cubicBezTo>
                  <a:cubicBezTo>
                    <a:pt x="353097" y="144204"/>
                    <a:pt x="350479" y="147959"/>
                    <a:pt x="346724" y="149568"/>
                  </a:cubicBezTo>
                  <a:cubicBezTo>
                    <a:pt x="342430" y="151408"/>
                    <a:pt x="337659" y="151834"/>
                    <a:pt x="333127" y="152967"/>
                  </a:cubicBezTo>
                  <a:cubicBezTo>
                    <a:pt x="328595" y="156366"/>
                    <a:pt x="324483" y="160414"/>
                    <a:pt x="319530" y="163165"/>
                  </a:cubicBezTo>
                  <a:cubicBezTo>
                    <a:pt x="308997" y="169017"/>
                    <a:pt x="292917" y="172271"/>
                    <a:pt x="282138" y="176762"/>
                  </a:cubicBezTo>
                  <a:cubicBezTo>
                    <a:pt x="275122" y="179686"/>
                    <a:pt x="268837" y="184231"/>
                    <a:pt x="261743" y="186960"/>
                  </a:cubicBezTo>
                  <a:cubicBezTo>
                    <a:pt x="246477" y="192831"/>
                    <a:pt x="222479" y="196776"/>
                    <a:pt x="207355" y="200557"/>
                  </a:cubicBezTo>
                  <a:cubicBezTo>
                    <a:pt x="203879" y="201426"/>
                    <a:pt x="200556" y="202823"/>
                    <a:pt x="197157" y="203956"/>
                  </a:cubicBezTo>
                  <a:cubicBezTo>
                    <a:pt x="192625" y="207355"/>
                    <a:pt x="188627" y="211620"/>
                    <a:pt x="183560" y="214154"/>
                  </a:cubicBezTo>
                  <a:cubicBezTo>
                    <a:pt x="177150" y="217359"/>
                    <a:pt x="169309" y="217265"/>
                    <a:pt x="163164" y="220952"/>
                  </a:cubicBezTo>
                  <a:cubicBezTo>
                    <a:pt x="115890" y="249317"/>
                    <a:pt x="175433" y="214818"/>
                    <a:pt x="129172" y="237948"/>
                  </a:cubicBezTo>
                  <a:cubicBezTo>
                    <a:pt x="125518" y="239775"/>
                    <a:pt x="122521" y="242720"/>
                    <a:pt x="118974" y="244747"/>
                  </a:cubicBezTo>
                  <a:cubicBezTo>
                    <a:pt x="114574" y="247261"/>
                    <a:pt x="109909" y="249279"/>
                    <a:pt x="105377" y="251545"/>
                  </a:cubicBezTo>
                  <a:cubicBezTo>
                    <a:pt x="103111" y="254944"/>
                    <a:pt x="101654" y="259053"/>
                    <a:pt x="98579" y="261743"/>
                  </a:cubicBezTo>
                  <a:cubicBezTo>
                    <a:pt x="92430" y="267124"/>
                    <a:pt x="78183" y="275340"/>
                    <a:pt x="78183" y="275340"/>
                  </a:cubicBezTo>
                  <a:cubicBezTo>
                    <a:pt x="77050" y="278739"/>
                    <a:pt x="76524" y="282406"/>
                    <a:pt x="74784" y="285538"/>
                  </a:cubicBezTo>
                  <a:cubicBezTo>
                    <a:pt x="70816" y="292681"/>
                    <a:pt x="65720" y="299135"/>
                    <a:pt x="61187" y="305934"/>
                  </a:cubicBezTo>
                  <a:cubicBezTo>
                    <a:pt x="58921" y="309333"/>
                    <a:pt x="57277" y="313242"/>
                    <a:pt x="54388" y="316131"/>
                  </a:cubicBezTo>
                  <a:lnTo>
                    <a:pt x="40791" y="329728"/>
                  </a:ln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1581698" y="3076031"/>
              <a:ext cx="161076" cy="180386"/>
            </a:xfrm>
            <a:custGeom>
              <a:avLst/>
              <a:gdLst>
                <a:gd name="connsiteX0" fmla="*/ 0 w 161076"/>
                <a:gd name="connsiteY0" fmla="*/ 122373 h 180386"/>
                <a:gd name="connsiteX1" fmla="*/ 16997 w 161076"/>
                <a:gd name="connsiteY1" fmla="*/ 108776 h 180386"/>
                <a:gd name="connsiteX2" fmla="*/ 23795 w 161076"/>
                <a:gd name="connsiteY2" fmla="*/ 37392 h 180386"/>
                <a:gd name="connsiteX3" fmla="*/ 27194 w 161076"/>
                <a:gd name="connsiteY3" fmla="*/ 3399 h 180386"/>
                <a:gd name="connsiteX4" fmla="*/ 37392 w 161076"/>
                <a:gd name="connsiteY4" fmla="*/ 0 h 180386"/>
                <a:gd name="connsiteX5" fmla="*/ 64586 w 161076"/>
                <a:gd name="connsiteY5" fmla="*/ 3399 h 180386"/>
                <a:gd name="connsiteX6" fmla="*/ 67986 w 161076"/>
                <a:gd name="connsiteY6" fmla="*/ 50989 h 180386"/>
                <a:gd name="connsiteX7" fmla="*/ 71385 w 161076"/>
                <a:gd name="connsiteY7" fmla="*/ 78183 h 180386"/>
                <a:gd name="connsiteX8" fmla="*/ 84982 w 161076"/>
                <a:gd name="connsiteY8" fmla="*/ 74784 h 180386"/>
                <a:gd name="connsiteX9" fmla="*/ 95180 w 161076"/>
                <a:gd name="connsiteY9" fmla="*/ 67985 h 180386"/>
                <a:gd name="connsiteX10" fmla="*/ 105377 w 161076"/>
                <a:gd name="connsiteY10" fmla="*/ 64586 h 180386"/>
                <a:gd name="connsiteX11" fmla="*/ 118974 w 161076"/>
                <a:gd name="connsiteY11" fmla="*/ 54388 h 180386"/>
                <a:gd name="connsiteX12" fmla="*/ 129172 w 161076"/>
                <a:gd name="connsiteY12" fmla="*/ 47590 h 180386"/>
                <a:gd name="connsiteX13" fmla="*/ 149568 w 161076"/>
                <a:gd name="connsiteY13" fmla="*/ 64586 h 180386"/>
                <a:gd name="connsiteX14" fmla="*/ 152967 w 161076"/>
                <a:gd name="connsiteY14" fmla="*/ 78183 h 180386"/>
                <a:gd name="connsiteX15" fmla="*/ 159765 w 161076"/>
                <a:gd name="connsiteY15" fmla="*/ 88381 h 180386"/>
                <a:gd name="connsiteX16" fmla="*/ 146168 w 161076"/>
                <a:gd name="connsiteY16" fmla="*/ 132571 h 180386"/>
                <a:gd name="connsiteX17" fmla="*/ 139370 w 161076"/>
                <a:gd name="connsiteY17" fmla="*/ 142769 h 180386"/>
                <a:gd name="connsiteX18" fmla="*/ 122374 w 161076"/>
                <a:gd name="connsiteY18" fmla="*/ 146168 h 180386"/>
                <a:gd name="connsiteX19" fmla="*/ 108777 w 161076"/>
                <a:gd name="connsiteY19" fmla="*/ 149567 h 180386"/>
                <a:gd name="connsiteX20" fmla="*/ 88381 w 161076"/>
                <a:gd name="connsiteY20" fmla="*/ 159765 h 180386"/>
                <a:gd name="connsiteX21" fmla="*/ 78183 w 161076"/>
                <a:gd name="connsiteY21" fmla="*/ 163164 h 180386"/>
                <a:gd name="connsiteX22" fmla="*/ 61187 w 161076"/>
                <a:gd name="connsiteY22" fmla="*/ 180161 h 180386"/>
                <a:gd name="connsiteX23" fmla="*/ 57788 w 161076"/>
                <a:gd name="connsiteY23" fmla="*/ 180161 h 18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076" h="180386">
                  <a:moveTo>
                    <a:pt x="0" y="122373"/>
                  </a:moveTo>
                  <a:cubicBezTo>
                    <a:pt x="5666" y="117841"/>
                    <a:pt x="11193" y="113129"/>
                    <a:pt x="16997" y="108776"/>
                  </a:cubicBezTo>
                  <a:cubicBezTo>
                    <a:pt x="45013" y="87764"/>
                    <a:pt x="28035" y="117958"/>
                    <a:pt x="23795" y="37392"/>
                  </a:cubicBezTo>
                  <a:cubicBezTo>
                    <a:pt x="24928" y="26061"/>
                    <a:pt x="23302" y="14101"/>
                    <a:pt x="27194" y="3399"/>
                  </a:cubicBezTo>
                  <a:cubicBezTo>
                    <a:pt x="28419" y="32"/>
                    <a:pt x="33809" y="0"/>
                    <a:pt x="37392" y="0"/>
                  </a:cubicBezTo>
                  <a:cubicBezTo>
                    <a:pt x="46527" y="0"/>
                    <a:pt x="55521" y="2266"/>
                    <a:pt x="64586" y="3399"/>
                  </a:cubicBezTo>
                  <a:cubicBezTo>
                    <a:pt x="79558" y="25856"/>
                    <a:pt x="67986" y="3875"/>
                    <a:pt x="67986" y="50989"/>
                  </a:cubicBezTo>
                  <a:cubicBezTo>
                    <a:pt x="67986" y="60124"/>
                    <a:pt x="70252" y="69118"/>
                    <a:pt x="71385" y="78183"/>
                  </a:cubicBezTo>
                  <a:cubicBezTo>
                    <a:pt x="75917" y="77050"/>
                    <a:pt x="80688" y="76624"/>
                    <a:pt x="84982" y="74784"/>
                  </a:cubicBezTo>
                  <a:cubicBezTo>
                    <a:pt x="88737" y="73175"/>
                    <a:pt x="91526" y="69812"/>
                    <a:pt x="95180" y="67985"/>
                  </a:cubicBezTo>
                  <a:cubicBezTo>
                    <a:pt x="98385" y="66383"/>
                    <a:pt x="101978" y="65719"/>
                    <a:pt x="105377" y="64586"/>
                  </a:cubicBezTo>
                  <a:cubicBezTo>
                    <a:pt x="109909" y="61187"/>
                    <a:pt x="114364" y="57681"/>
                    <a:pt x="118974" y="54388"/>
                  </a:cubicBezTo>
                  <a:cubicBezTo>
                    <a:pt x="122298" y="52013"/>
                    <a:pt x="125087" y="47590"/>
                    <a:pt x="129172" y="47590"/>
                  </a:cubicBezTo>
                  <a:cubicBezTo>
                    <a:pt x="133906" y="47590"/>
                    <a:pt x="147618" y="62636"/>
                    <a:pt x="149568" y="64586"/>
                  </a:cubicBezTo>
                  <a:cubicBezTo>
                    <a:pt x="150701" y="69118"/>
                    <a:pt x="151127" y="73889"/>
                    <a:pt x="152967" y="78183"/>
                  </a:cubicBezTo>
                  <a:cubicBezTo>
                    <a:pt x="154576" y="81938"/>
                    <a:pt x="159452" y="84308"/>
                    <a:pt x="159765" y="88381"/>
                  </a:cubicBezTo>
                  <a:cubicBezTo>
                    <a:pt x="162777" y="127537"/>
                    <a:pt x="161510" y="114160"/>
                    <a:pt x="146168" y="132571"/>
                  </a:cubicBezTo>
                  <a:cubicBezTo>
                    <a:pt x="143553" y="135710"/>
                    <a:pt x="142917" y="140742"/>
                    <a:pt x="139370" y="142769"/>
                  </a:cubicBezTo>
                  <a:cubicBezTo>
                    <a:pt x="134354" y="145636"/>
                    <a:pt x="128014" y="144915"/>
                    <a:pt x="122374" y="146168"/>
                  </a:cubicBezTo>
                  <a:cubicBezTo>
                    <a:pt x="117813" y="147181"/>
                    <a:pt x="113269" y="148283"/>
                    <a:pt x="108777" y="149567"/>
                  </a:cubicBezTo>
                  <a:cubicBezTo>
                    <a:pt x="88842" y="155263"/>
                    <a:pt x="108243" y="149835"/>
                    <a:pt x="88381" y="159765"/>
                  </a:cubicBezTo>
                  <a:cubicBezTo>
                    <a:pt x="85176" y="161367"/>
                    <a:pt x="81582" y="162031"/>
                    <a:pt x="78183" y="163164"/>
                  </a:cubicBezTo>
                  <a:cubicBezTo>
                    <a:pt x="71385" y="173362"/>
                    <a:pt x="72518" y="174495"/>
                    <a:pt x="61187" y="180161"/>
                  </a:cubicBezTo>
                  <a:cubicBezTo>
                    <a:pt x="60174" y="180668"/>
                    <a:pt x="58921" y="180161"/>
                    <a:pt x="57788" y="180161"/>
                  </a:cubicBezTo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8811277" y="-1250597"/>
            <a:ext cx="1496808" cy="93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84591">
            <a:off x="9281765" y="-2039216"/>
            <a:ext cx="1550482" cy="8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1" name="Группа 180"/>
          <p:cNvGrpSpPr/>
          <p:nvPr/>
        </p:nvGrpSpPr>
        <p:grpSpPr>
          <a:xfrm>
            <a:off x="2467724" y="2108606"/>
            <a:ext cx="3503407" cy="1436218"/>
            <a:chOff x="2467724" y="2108606"/>
            <a:chExt cx="3503407" cy="1436218"/>
          </a:xfrm>
        </p:grpSpPr>
        <p:sp>
          <p:nvSpPr>
            <p:cNvPr id="183" name="Блок-схема: перфолента 182"/>
            <p:cNvSpPr/>
            <p:nvPr/>
          </p:nvSpPr>
          <p:spPr>
            <a:xfrm>
              <a:off x="2502707" y="2108606"/>
              <a:ext cx="3413540" cy="1436218"/>
            </a:xfrm>
            <a:prstGeom prst="flowChartPunchedTap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2467724" y="2318884"/>
              <a:ext cx="35034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spc="600" dirty="0" smtClean="0"/>
                <a:t>Финиш</a:t>
              </a:r>
              <a:endParaRPr lang="ru-RU" sz="6000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0774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3.33333E-6 C -0.00816 0.00486 -0.01944 0.00949 -0.02639 0.01782 C -0.05625 0.05416 -0.06128 0.1037 -0.07326 0.15277 C -0.07587 0.16435 -0.07969 0.16805 -0.08385 0.17777 C -0.10573 0.22893 -0.1276 0.26759 -0.16979 0.28773 C -0.17326 0.2912 -0.17639 0.29514 -0.18038 0.29814 C -0.18281 0.3 -0.18576 0.29977 -0.18819 0.30185 C -0.19931 0.3118 -0.19514 0.32106 -0.2092 0.32662 C -0.23229 0.35926 -0.20312 0.32176 -0.22483 0.34097 C -0.22778 0.34375 -0.22934 0.34884 -0.23247 0.35162 C -0.2349 0.3537 -0.23802 0.35301 -0.24028 0.35509 C -0.25573 0.36689 -0.26753 0.38472 -0.28212 0.39814 C -0.28993 0.41389 -0.29531 0.42639 -0.30052 0.44421 C -0.30816 0.47176 -0.2974 0.44606 -0.30816 0.46921 C -0.31059 0.50625 -0.31406 0.55023 -0.32899 0.58264 C -0.33455 0.61157 -0.35035 0.6368 -0.3658 0.6574 C -0.375 0.6699 -0.3816 0.68912 -0.39444 0.69676 C -0.40417 0.70254 -0.41545 0.70648 -0.42587 0.71088 C -0.43125 0.71319 -0.44149 0.71805 -0.44149 0.71852 C -0.44549 0.72361 -0.45139 0.73287 -0.45694 0.73564 C -0.46389 0.73889 -0.47795 0.74305 -0.47795 0.74328 C -0.48854 0.75231 -0.49757 0.76227 -0.5092 0.76782 C -0.51181 0.77129 -0.51406 0.77615 -0.51719 0.7787 C -0.51962 0.78055 -0.52257 0.77986 -0.525 0.78194 C -0.54549 0.80023 -0.52083 0.7875 -0.5408 0.79629 C -0.55035 0.80995 -0.56319 0.81689 -0.57187 0.83171 C -0.58125 0.84838 -0.58333 0.85995 -0.59809 0.86713 C -0.6026 0.88588 -0.59931 0.875 -0.61111 0.8993 C -0.61267 0.90277 -0.61649 0.90995 -0.61649 0.91041 C -0.61944 0.92662 -0.62031 0.9331 -0.62917 0.94514 C -0.63576 0.97176 -0.62656 0.94074 -0.63976 0.96342 C -0.64149 0.9662 -0.64097 0.97083 -0.64253 0.97384 C -0.65399 0.99791 -0.6467 0.97176 -0.65556 0.99537 C -0.66198 1.0125 -0.65816 1.03634 -0.6658 1.05231 C -0.66806 1.05625 -0.67135 1.05902 -0.67378 1.06273 C -0.67569 1.0662 -0.67656 1.07106 -0.67899 1.07361 C -0.6842 1.07939 -0.70087 1.08426 -0.70764 1.08426 L -0.73628 1.09884 " pathEditMode="relative" rAng="0" ptsTypes="ffffffffffffffffffffffffffffffffffffAA">
                                      <p:cBhvr>
                                        <p:cTn id="1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23" y="549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C -0.02135 0.00324 -0.04097 0.00926 -0.06059 0.01968 C -0.07014 0.02477 -0.07743 0.03195 -0.08698 0.03588 C -0.09236 0.04259 -0.09739 0.04908 -0.10278 0.05579 C -0.10538 0.05903 -0.11076 0.06551 -0.11076 0.06574 C -0.12291 0.09607 -0.11771 0.08287 -0.12656 0.10486 C -0.13298 0.12083 -0.13298 0.13982 -0.13958 0.15602 C -0.14097 0.15995 -0.1434 0.16273 -0.14496 0.1662 C -0.14878 0.17708 -0.15538 0.19908 -0.15538 0.19931 C -0.15903 0.22523 -0.16475 0.24815 -0.17639 0.27083 C -0.18177 0.29699 -0.19982 0.34051 -0.21354 0.3625 C -0.21423 0.36574 -0.21441 0.36921 -0.2158 0.37222 C -0.21909 0.3794 -0.22465 0.38449 -0.22656 0.39213 C -0.22864 0.40023 -0.22916 0.40463 -0.23455 0.41088 C -0.24826 0.42824 -0.26597 0.43449 -0.28177 0.44722 C -0.29479 0.45833 -0.30885 0.47083 -0.32396 0.47662 C -0.34305 0.50046 -0.33628 0.48982 -0.35034 0.51574 C -0.35191 0.51945 -0.35364 0.52245 -0.35538 0.52593 C -0.35712 0.52917 -0.36076 0.53565 -0.36076 0.53588 C -0.36649 0.5713 -0.35833 0.53287 -0.37135 0.56482 C -0.37309 0.56898 -0.37257 0.57361 -0.37396 0.57778 C -0.37517 0.58125 -0.37743 0.58472 -0.37916 0.58796 C -0.38316 0.60741 -0.38906 0.62292 -0.40017 0.63681 C -0.41354 0.68542 -0.39843 0.63588 -0.41076 0.6662 C -0.41597 0.67847 -0.41441 0.68843 -0.42396 0.69908 C -0.45278 0.73148 -0.49097 0.7331 -0.52656 0.74815 C -0.53767 0.75255 -0.55052 0.77083 -0.55816 0.78056 C -0.56267 0.78588 -0.56875 0.79977 -0.56875 0.80023 C -0.57066 0.80764 -0.57135 0.81574 -0.57378 0.82269 C -0.575 0.82639 -0.57795 0.82894 -0.57916 0.83264 C -0.58958 0.86158 -0.57795 0.84398 -0.59253 0.8625 C -0.59531 0.87384 -0.60121 0.89745 -0.60555 0.9081 C -0.61892 0.94097 -0.65278 0.98495 -0.68177 0.99583 C -0.68715 1.00023 -0.69218 1.0044 -0.69757 1.00903 C -0.70017 1.01134 -0.70555 1.01597 -0.70555 1.0162 C -0.71093 1.02894 -0.71354 1.04213 -0.71857 1.05486 " pathEditMode="relative" rAng="0" ptsTypes="fffffffffffffffffffffffffffffffffffA">
                                      <p:cBhvr>
                                        <p:cTn id="2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38" y="527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0.00416 C -0.02969 -0.00093 -0.06094 -0.0088 -0.08785 0.01504 C -0.10052 0.04143 -0.09219 0.02569 -0.11459 0.05972 C -0.12309 0.07268 -0.12535 0.09236 -0.1316 0.10787 C -0.13316 0.11967 -0.13507 0.13264 -0.13664 0.1449 C -0.13802 0.1544 -0.1415 0.17384 -0.1415 0.1743 C -0.14393 0.2037 -0.14827 0.21273 -0.15365 0.24027 C -0.15799 0.2625 -0.15973 0.27685 -0.16598 0.29583 C -0.1717 0.31319 -0.17205 0.33495 -0.17813 0.35092 C -0.18021 0.35648 -0.18334 0.36088 -0.18525 0.36643 C -0.19236 0.38541 -0.1967 0.40648 -0.20486 0.42523 C -0.2132 0.44398 -0.21355 0.43796 -0.21962 0.4618 C -0.22257 0.47361 -0.22344 0.49236 -0.22934 0.50301 C -0.2375 0.51759 -0.24948 0.52685 -0.25625 0.54352 C -0.26181 0.55648 -0.26598 0.56412 -0.27587 0.56898 C -0.29532 0.59953 -0.2717 0.5662 -0.29045 0.58426 C -0.2974 0.59051 -0.30348 0.59884 -0.3099 0.60648 C -0.31285 0.60995 -0.3165 0.61111 -0.31962 0.61389 C -0.34827 0.63889 -0.30313 0.60069 -0.3342 0.6324 C -0.33646 0.63402 -0.33941 0.63402 -0.34167 0.63565 C -0.36702 0.65694 -0.3467 0.6456 -0.36355 0.65416 C -0.36858 0.65926 -0.37257 0.66666 -0.37813 0.66944 C -0.38073 0.67083 -0.38334 0.67106 -0.38559 0.67315 C -0.41129 0.69467 -0.3908 0.6831 -0.40747 0.6912 C -0.44236 0.74328 -0.40712 0.6875 -0.42934 0.73217 C -0.43143 0.73611 -0.43455 0.73865 -0.43681 0.74305 C -0.43889 0.74606 -0.44011 0.75046 -0.44167 0.75416 C -0.44236 0.7581 -0.44289 0.7618 -0.44393 0.76504 C -0.44688 0.77291 -0.45382 0.78727 -0.45382 0.78773 C -0.46285 0.84004 -0.44931 0.76782 -0.46129 0.81319 C -0.46302 0.8206 -0.46771 0.85324 -0.47101 0.86157 C -0.47344 0.86759 -0.47639 0.87338 -0.4783 0.87986 C -0.48039 0.88611 -0.48108 0.89282 -0.48299 0.89861 C -0.48507 0.9037 -0.48837 0.90787 -0.49045 0.91296 C -0.50174 0.94328 -0.50573 0.97963 -0.51736 1.00926 C -0.53611 1.05671 -0.55243 1.08518 -0.58316 1.1162 C -0.59289 1.12615 -0.60139 1.13634 -0.61233 1.14213 C -0.61806 1.14815 -0.6257 1.15208 -0.62952 1.16088 C -0.63282 1.16828 -0.63924 1.1831 -0.63924 1.18333 " pathEditMode="relative" rAng="0" ptsTypes="ffffffffffffffffffffffffffffffffffffffA">
                                      <p:cBhvr>
                                        <p:cTn id="22" dur="5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2" y="582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38889E-6 -4.07407E-6 C -0.00295 -0.02407 -0.00469 -0.04861 -0.00469 -0.07291 L 1.38889E-6 -4.07407E-6 Z " pathEditMode="relative" ptsTypes="fAf">
                                      <p:cBhvr>
                                        <p:cTn id="24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</Words>
  <Application>Microsoft Office PowerPoint</Application>
  <PresentationFormat>Экран (4:3)</PresentationFormat>
  <Paragraphs>12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Мультфильм «Ралли»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 «Лучший не значит первый»</dc:title>
  <dc:creator>Наталия</dc:creator>
  <cp:lastModifiedBy>Наталия</cp:lastModifiedBy>
  <cp:revision>21</cp:revision>
  <dcterms:created xsi:type="dcterms:W3CDTF">2019-01-02T15:36:13Z</dcterms:created>
  <dcterms:modified xsi:type="dcterms:W3CDTF">2019-01-08T18:00:10Z</dcterms:modified>
</cp:coreProperties>
</file>