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9" r:id="rId2"/>
    <p:sldId id="260" r:id="rId3"/>
    <p:sldId id="264" r:id="rId4"/>
    <p:sldId id="269" r:id="rId5"/>
    <p:sldId id="271" r:id="rId6"/>
    <p:sldId id="274" r:id="rId7"/>
    <p:sldId id="277" r:id="rId8"/>
    <p:sldId id="279" r:id="rId9"/>
    <p:sldId id="290" r:id="rId10"/>
    <p:sldId id="325" r:id="rId11"/>
    <p:sldId id="320" r:id="rId12"/>
    <p:sldId id="32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188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007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132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866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116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595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77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475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09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84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3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33031-94DD-477D-BA85-97CFA8831CD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2B0C8-8C05-4C46-A160-83B69F83C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4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0"/>
            <a:ext cx="7632848" cy="746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1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0"/>
            <a:ext cx="4704540" cy="71734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0"/>
            <a:ext cx="4824536" cy="70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88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" y="-459432"/>
            <a:ext cx="4829828" cy="72922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454" y="-315416"/>
            <a:ext cx="4419066" cy="757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354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387424"/>
            <a:ext cx="4519879" cy="763284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444208" y="0"/>
            <a:ext cx="2242592" cy="62373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!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6770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4275192" cy="7029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194" y="0"/>
            <a:ext cx="47613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3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27984" cy="67413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0"/>
            <a:ext cx="4696691" cy="710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43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4" y="31366"/>
            <a:ext cx="4536504" cy="71420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974" y="31366"/>
            <a:ext cx="4602025" cy="699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6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36504" cy="73174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096" y="0"/>
            <a:ext cx="4680520" cy="710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37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6" y="-243408"/>
            <a:ext cx="4341409" cy="74691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-84020"/>
            <a:ext cx="4680520" cy="71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21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22984"/>
            <a:ext cx="4464496" cy="71243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1723"/>
            <a:ext cx="4788024" cy="706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9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352" y="0"/>
            <a:ext cx="446449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279" y="-1279"/>
            <a:ext cx="4680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66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80520" cy="71734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520" y="0"/>
            <a:ext cx="4680520" cy="717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75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7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Пользователь</cp:lastModifiedBy>
  <cp:revision>24</cp:revision>
  <dcterms:created xsi:type="dcterms:W3CDTF">2015-11-03T19:11:23Z</dcterms:created>
  <dcterms:modified xsi:type="dcterms:W3CDTF">2019-01-08T11:46:20Z</dcterms:modified>
</cp:coreProperties>
</file>