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73" r:id="rId4"/>
    <p:sldId id="274" r:id="rId5"/>
    <p:sldId id="275" r:id="rId6"/>
    <p:sldId id="276" r:id="rId7"/>
    <p:sldId id="277" r:id="rId8"/>
    <p:sldId id="272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09" autoAdjust="0"/>
  </p:normalViewPr>
  <p:slideViewPr>
    <p:cSldViewPr>
      <p:cViewPr varScale="1">
        <p:scale>
          <a:sx n="74" d="100"/>
          <a:sy n="74" d="100"/>
        </p:scale>
        <p:origin x="96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0.jpeg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6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-1936" y="0"/>
            <a:ext cx="914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80" name="AutoShape 4" descr="Hi Mobile Anim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i Mobile Anim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i Mobile Anim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6" name="AutoShape 10" descr="Hi Mobile Anim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8" descr="Социальная сеть для Славян - Отправить виртуальный подарок д…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2904232"/>
            <a:ext cx="2894045" cy="2467174"/>
          </a:xfrm>
          <a:prstGeom prst="rect">
            <a:avLst/>
          </a:prstGeom>
          <a:noFill/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45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35" y="1"/>
            <a:ext cx="914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2" descr="Inflatable Beach Ball (16&quot;),Wholesale ch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005064"/>
            <a:ext cx="1428750" cy="1428750"/>
          </a:xfrm>
          <a:prstGeom prst="rect">
            <a:avLst/>
          </a:prstGeom>
          <a:noFill/>
        </p:spPr>
      </p:pic>
      <p:pic>
        <p:nvPicPr>
          <p:cNvPr id="8" name="Picture 14" descr="http://im3-tub-ru.yandex.net/i?id=883538c30e6b499ca02a8bec1c98a44c-136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24486" y="4365104"/>
            <a:ext cx="1152128" cy="1152128"/>
          </a:xfrm>
          <a:prstGeom prst="rect">
            <a:avLst/>
          </a:prstGeom>
          <a:noFill/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789040"/>
            <a:ext cx="12287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1484784"/>
            <a:ext cx="1800200" cy="2091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139952" y="620688"/>
            <a:ext cx="2014339" cy="313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36" y="0"/>
            <a:ext cx="914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2" name="Picture 8" descr="Социальная сеть для Славян - Отправить виртуальный подарок д…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484784"/>
            <a:ext cx="4145844" cy="3534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35" y="1"/>
            <a:ext cx="914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2" descr="Inflatable Beach Ball (16&quot;),Wholesale ch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221088"/>
            <a:ext cx="1428750" cy="1428750"/>
          </a:xfrm>
          <a:prstGeom prst="rect">
            <a:avLst/>
          </a:prstGeom>
          <a:noFill/>
        </p:spPr>
      </p:pic>
      <p:pic>
        <p:nvPicPr>
          <p:cNvPr id="9" name="Picture 8" descr="Социальная сеть для Славян - Отправить виртуальный подарок д…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581128"/>
            <a:ext cx="1351470" cy="1152128"/>
          </a:xfrm>
          <a:prstGeom prst="rect">
            <a:avLst/>
          </a:prstGeom>
          <a:noFill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573016"/>
            <a:ext cx="1444749" cy="226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628800"/>
            <a:ext cx="1584176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572000" y="1412776"/>
            <a:ext cx="1798315" cy="27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36" y="0"/>
            <a:ext cx="9145936" cy="704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412776"/>
            <a:ext cx="1872208" cy="291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8" descr="Социальная сеть для Славян - Отправить виртуальный подарок д…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653136"/>
            <a:ext cx="1337532" cy="1140246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1988840"/>
            <a:ext cx="1742306" cy="219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4437112"/>
            <a:ext cx="12287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796136" y="2276872"/>
            <a:ext cx="1928614" cy="316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80" y="0"/>
            <a:ext cx="914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ttp://im0-tub-ru.yandex.net/i?id=f1b64726e9dbf5869f36d38fab8d442e-25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844824"/>
            <a:ext cx="1584176" cy="1584176"/>
          </a:xfrm>
          <a:prstGeom prst="rect">
            <a:avLst/>
          </a:prstGeom>
          <a:noFill/>
        </p:spPr>
      </p:pic>
      <p:pic>
        <p:nvPicPr>
          <p:cNvPr id="6" name="Picture 10" descr="http://im0-tub-ru.yandex.net/i?id=373fad1292cb8dc9dd64a29d50b4a18b-82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9748" y="1716441"/>
            <a:ext cx="1944216" cy="1944216"/>
          </a:xfrm>
          <a:prstGeom prst="rect">
            <a:avLst/>
          </a:prstGeom>
          <a:noFill/>
        </p:spPr>
      </p:pic>
      <p:pic>
        <p:nvPicPr>
          <p:cNvPr id="7" name="Picture 12" descr="Inflatable Beach Ball (16&quot;),Wholesale chi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573016"/>
            <a:ext cx="1428750" cy="1428750"/>
          </a:xfrm>
          <a:prstGeom prst="rect">
            <a:avLst/>
          </a:prstGeom>
          <a:noFill/>
        </p:spPr>
      </p:pic>
      <p:pic>
        <p:nvPicPr>
          <p:cNvPr id="8" name="Picture 14" descr="http://im3-tub-ru.yandex.net/i?id=883538c30e6b499ca02a8bec1c98a44c-136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4221088"/>
            <a:ext cx="1428750" cy="1428750"/>
          </a:xfrm>
          <a:prstGeom prst="rect">
            <a:avLst/>
          </a:prstGeom>
          <a:noFill/>
        </p:spPr>
      </p:pic>
      <p:pic>
        <p:nvPicPr>
          <p:cNvPr id="9" name="Picture 6" descr="http://im0-tub-ru.yandex.net/i?id=bde141f61c3c594b19dbf0332b0f2e30-28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1680" y="3861048"/>
            <a:ext cx="897220" cy="704623"/>
          </a:xfrm>
          <a:prstGeom prst="rect">
            <a:avLst/>
          </a:prstGeom>
          <a:noFill/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50429" y="3162004"/>
            <a:ext cx="1588765" cy="248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18146" y="1546060"/>
            <a:ext cx="1728192" cy="2098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4139952" y="620688"/>
            <a:ext cx="2014339" cy="313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2" descr="Inflatable Beach Ball (16&quot;),Wholesale ch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9419" y="4122750"/>
            <a:ext cx="1428750" cy="1428750"/>
          </a:xfrm>
          <a:prstGeom prst="rect">
            <a:avLst/>
          </a:prstGeom>
          <a:noFill/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5791" y="3245422"/>
            <a:ext cx="1588765" cy="248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30063" y="1515567"/>
            <a:ext cx="1728192" cy="2098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185901" y="1157445"/>
            <a:ext cx="2014339" cy="313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345180" y="2765041"/>
            <a:ext cx="1928614" cy="316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8" descr="Социальная сеть для Славян - Отправить виртуальный подарок д…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90233" y="4489338"/>
            <a:ext cx="1601071" cy="13649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182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65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9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51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6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936" y="0"/>
            <a:ext cx="914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ttp://im0-tub-ru.yandex.net/i?id=f1b64726e9dbf5869f36d38fab8d442e-25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328" y="1307195"/>
            <a:ext cx="1728192" cy="1728192"/>
          </a:xfrm>
          <a:prstGeom prst="rect">
            <a:avLst/>
          </a:prstGeom>
          <a:noFill/>
        </p:spPr>
      </p:pic>
      <p:pic>
        <p:nvPicPr>
          <p:cNvPr id="6" name="Picture 10" descr="http://im0-tub-ru.yandex.net/i?id=373fad1292cb8dc9dd64a29d50b4a18b-82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628800"/>
            <a:ext cx="1944216" cy="1944216"/>
          </a:xfrm>
          <a:prstGeom prst="rect">
            <a:avLst/>
          </a:prstGeom>
          <a:noFill/>
        </p:spPr>
      </p:pic>
      <p:pic>
        <p:nvPicPr>
          <p:cNvPr id="7" name="Picture 12" descr="Inflatable Beach Ball (16&quot;),Wholesale chi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005064"/>
            <a:ext cx="1428750" cy="1428750"/>
          </a:xfrm>
          <a:prstGeom prst="rect">
            <a:avLst/>
          </a:prstGeom>
          <a:noFill/>
        </p:spPr>
      </p:pic>
      <p:pic>
        <p:nvPicPr>
          <p:cNvPr id="8" name="Picture 14" descr="http://im3-tub-ru.yandex.net/i?id=883538c30e6b499ca02a8bec1c98a44c-136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4653136"/>
            <a:ext cx="1140718" cy="1140718"/>
          </a:xfrm>
          <a:prstGeom prst="rect">
            <a:avLst/>
          </a:prstGeom>
          <a:noFill/>
        </p:spPr>
      </p:pic>
      <p:sp>
        <p:nvSpPr>
          <p:cNvPr id="24580" name="AutoShape 4" descr="Hi Mobile Anim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i Mobile Anim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i Mobile Anim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6" name="AutoShape 10" descr="Hi Mobile Anim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2492896"/>
            <a:ext cx="1588765" cy="248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36" y="0"/>
            <a:ext cx="914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http://im0-tub-ru.yandex.net/i?id=373fad1292cb8dc9dd64a29d50b4a18b-8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1944216" cy="1944216"/>
          </a:xfrm>
          <a:prstGeom prst="rect">
            <a:avLst/>
          </a:prstGeom>
          <a:noFill/>
        </p:spPr>
      </p:pic>
      <p:pic>
        <p:nvPicPr>
          <p:cNvPr id="7" name="Picture 12" descr="Inflatable Beach Ball (16&quot;),Wholesale chi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861048"/>
            <a:ext cx="1428750" cy="1428750"/>
          </a:xfrm>
          <a:prstGeom prst="rect">
            <a:avLst/>
          </a:prstGeom>
          <a:noFill/>
        </p:spPr>
      </p:pic>
      <p:pic>
        <p:nvPicPr>
          <p:cNvPr id="8" name="Picture 14" descr="http://im3-tub-ru.yandex.net/i?id=883538c30e6b499ca02a8bec1c98a44c-136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365104"/>
            <a:ext cx="1428750" cy="1428750"/>
          </a:xfrm>
          <a:prstGeom prst="rect">
            <a:avLst/>
          </a:prstGeom>
          <a:noFill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3645024"/>
            <a:ext cx="1224135" cy="191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1628800"/>
            <a:ext cx="1728192" cy="2098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0</Words>
  <Application>Microsoft Office PowerPoint</Application>
  <PresentationFormat>Экран (4:3)</PresentationFormat>
  <Paragraphs>0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27</cp:revision>
  <dcterms:modified xsi:type="dcterms:W3CDTF">2015-05-12T11:17:25Z</dcterms:modified>
</cp:coreProperties>
</file>