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8" r:id="rId17"/>
    <p:sldId id="28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F0EFF2-D88C-4C10-86AB-58961ABB16E7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2A0F27-811C-499C-AE12-47908CE47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9EE10-8949-4DF3-AA08-241384B0F110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C7B1-A9A5-4D31-BF3E-620252959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804E8-6488-4A4C-817F-0D0F2259127A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EE002-ADDD-4BD9-AE1F-3B1F70F96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3A63-B769-42C2-9238-69EDD4157F88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606AD-05D5-489F-832F-CB60D5C59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D24F-FEF4-4751-9292-DC7D9086158D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E4672-67F6-4840-863D-87A4FA0B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728DF-3F92-4672-B779-B60ED5111CDE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F87E6-A4CD-4887-883B-B79E69604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477D0-65E5-454B-8A20-F68F87D56028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76A0E-0BEF-498D-A22D-C2C07753A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3D966-A4EF-4D52-B767-C66F9BD77A05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BA658-D25B-4567-A1CC-810DA5DC3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4DC2E-A06F-464E-8E4A-F45BCEBF10EE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0399D-60B6-48EA-9F4A-2558162AD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E3FBF-0462-4935-AF44-30BFAEFDA15E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B8B0C-87D7-4B5F-B2E5-BC580CC69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50068-97C1-4D78-9B61-0F148522EEA6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FBEF4-42B1-4A7A-AF76-531676626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F2984-87FF-4CC3-B26D-1BBA504EDC2A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68A13-3B0C-42F8-A03E-1619821CD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1B8F3A-C5E4-4EF1-B39E-D681F76C869B}" type="datetime1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332425-8F44-4486-8952-77FEF93B0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43108" y="1857364"/>
            <a:ext cx="5072098" cy="2857521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Обитатели 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морей и океанов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5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42378" flipH="1">
            <a:off x="4545013" y="5521325"/>
            <a:ext cx="7270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5000625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38136">
            <a:off x="5522913" y="5829300"/>
            <a:ext cx="57150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Осьминог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143372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200" dirty="0" smtClean="0"/>
              <a:t>Это удивительное животное: голова и 8 ног (рук, щупалец). На щупальцах у осьминога есть присоски, поэтому он может удержать любую мелочь.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Селятся они на каменистом дне, где есть много пещерок, в которых можно укрыться.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 Питаются осьминоги мелкими морскими животными. </a:t>
            </a:r>
            <a:endParaRPr lang="ru-RU" sz="2200" dirty="0" smtClean="0"/>
          </a:p>
        </p:txBody>
      </p:sp>
      <p:pic>
        <p:nvPicPr>
          <p:cNvPr id="27650" name="Picture 2" descr="D:\дет сад\день животных\животные морей и океанов\Обитатели морей и океанов\17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714488"/>
            <a:ext cx="4862514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Осьминог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pic>
        <p:nvPicPr>
          <p:cNvPr id="28674" name="Picture 2" descr="D:\дет сад\день животных\животные морей и океанов\Обитатели морей и океанов\15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214842" cy="3071834"/>
          </a:xfrm>
          <a:prstGeom prst="rect">
            <a:avLst/>
          </a:prstGeom>
          <a:noFill/>
        </p:spPr>
      </p:pic>
      <p:pic>
        <p:nvPicPr>
          <p:cNvPr id="28675" name="Picture 3" descr="D:\дет сад\день животных\животные морей и океанов\Обитатели морей и океанов\16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4"/>
            <a:ext cx="4171952" cy="307183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4357694"/>
            <a:ext cx="9144000" cy="2071702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200" dirty="0" smtClean="0"/>
              <a:t>Осьминоги умеют менять свою окраску, маскироваться под окружающую среду. А когда они спасаются от преследователя могут пускать краску (чернила).</a:t>
            </a:r>
          </a:p>
          <a:p>
            <a:pPr>
              <a:buNone/>
            </a:pPr>
            <a:r>
              <a:rPr lang="ru-RU" sz="2200" dirty="0" smtClean="0"/>
              <a:t>      По окраске можно определить настроение осьминога: сильно напуганный – белого цвета, а в момент злости приобретает красноватый оттенок.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Черепаха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429124" cy="4525963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      Морские черепахи полностью приспособились для жизни в воде. Их лапы превратились в ласты, а панцирь стал значительно меньше и легче. </a:t>
            </a:r>
          </a:p>
          <a:p>
            <a:pPr>
              <a:buNone/>
            </a:pPr>
            <a:r>
              <a:rPr lang="ru-RU" sz="2200" dirty="0" smtClean="0"/>
              <a:t>      В воде черепахи подвижны и грациозны, а по суше передвигаются медленно.</a:t>
            </a:r>
          </a:p>
          <a:p>
            <a:pPr>
              <a:buNone/>
            </a:pPr>
            <a:r>
              <a:rPr lang="ru-RU" sz="2200" dirty="0" smtClean="0"/>
              <a:t>      </a:t>
            </a:r>
            <a:r>
              <a:rPr lang="ru-RU" sz="2200" dirty="0" err="1" smtClean="0"/>
              <a:t>Черепашата</a:t>
            </a:r>
            <a:r>
              <a:rPr lang="ru-RU" sz="2200" dirty="0" smtClean="0"/>
              <a:t> у морских черепах вылупляются из яиц, которые мамы-черепахи откладывают в песок на берегу моря.</a:t>
            </a:r>
            <a:endParaRPr lang="ru-RU" sz="2200" dirty="0" smtClean="0"/>
          </a:p>
        </p:txBody>
      </p:sp>
      <p:pic>
        <p:nvPicPr>
          <p:cNvPr id="29698" name="Picture 2" descr="D:\дет сад\день животных\животные морей и океанов\Обитатели морей и океанов\1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785926"/>
            <a:ext cx="4567237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Морской конек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786182" y="1142984"/>
            <a:ext cx="5000660" cy="4983179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Живут морские коньки в зарослях морской травы и прячутся в ней.</a:t>
            </a:r>
          </a:p>
          <a:p>
            <a:pPr>
              <a:buNone/>
            </a:pPr>
            <a:r>
              <a:rPr lang="ru-RU" sz="2400" dirty="0" smtClean="0"/>
              <a:t>     У каждого рот трубочкой.</a:t>
            </a:r>
          </a:p>
          <a:p>
            <a:pPr>
              <a:buNone/>
            </a:pPr>
            <a:r>
              <a:rPr lang="ru-RU" sz="2400" dirty="0" smtClean="0"/>
              <a:t>     Они хорошие родители: у пап на животах сумочки, чуть опасность, мальки – юрк в них и спрятались.</a:t>
            </a:r>
            <a:endParaRPr lang="ru-RU" sz="2400" dirty="0" smtClean="0"/>
          </a:p>
        </p:txBody>
      </p:sp>
      <p:pic>
        <p:nvPicPr>
          <p:cNvPr id="30722" name="Picture 2" descr="D:\дет сад\день животных\животные морей и океанов\Обитатели морей и океанов\22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3500462" cy="5143536"/>
          </a:xfrm>
          <a:prstGeom prst="rect">
            <a:avLst/>
          </a:prstGeom>
          <a:noFill/>
        </p:spPr>
      </p:pic>
      <p:pic>
        <p:nvPicPr>
          <p:cNvPr id="30723" name="Picture 3" descr="D:\дет сад\день животных\животные морей и океанов\Обитатели морей и океанов\21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643314"/>
            <a:ext cx="378621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Медуза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4000528" cy="469742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Медузы – это студенистые создания.</a:t>
            </a:r>
          </a:p>
          <a:p>
            <a:pPr>
              <a:buNone/>
            </a:pPr>
            <a:r>
              <a:rPr lang="ru-RU" sz="2400" dirty="0" smtClean="0"/>
              <a:t>     Бывают самых разнообразных форм и цветов, но тело почти всегда прозрачное и очень нежное. </a:t>
            </a:r>
            <a:r>
              <a:rPr lang="ru-RU" sz="2400" dirty="0" smtClean="0"/>
              <a:t>Встречаются очень ядовитые виды.</a:t>
            </a:r>
          </a:p>
          <a:p>
            <a:pPr>
              <a:buNone/>
            </a:pPr>
            <a:r>
              <a:rPr lang="ru-RU" sz="2400" dirty="0" smtClean="0"/>
              <a:t>     Питаются мелкими морскими животными.</a:t>
            </a:r>
            <a:endParaRPr lang="ru-RU" sz="2400" dirty="0" smtClean="0"/>
          </a:p>
        </p:txBody>
      </p:sp>
      <p:pic>
        <p:nvPicPr>
          <p:cNvPr id="31746" name="Picture 2" descr="D:\дет сад\день животных\животные морей и океанов\Обитатели морей и океанов\25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500174"/>
            <a:ext cx="4576769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Медуза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186766" cy="64294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Самая большая в мире медуза – Волосистая </a:t>
            </a:r>
            <a:r>
              <a:rPr lang="ru-RU" sz="2800" dirty="0" err="1" smtClean="0"/>
              <a:t>Цианея</a:t>
            </a:r>
            <a:endParaRPr lang="ru-RU" sz="2800" dirty="0" smtClean="0"/>
          </a:p>
        </p:txBody>
      </p:sp>
      <p:pic>
        <p:nvPicPr>
          <p:cNvPr id="32770" name="Picture 2" descr="D:\дет сад\день животных\животные морей и океанов\Обитатели морей и океанов\27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71546"/>
            <a:ext cx="721523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Рыба-Ёж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3286116" cy="4911741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200" dirty="0" smtClean="0"/>
              <a:t>Это с виду обычная рыбка, почуяв опасность, превращается в огромный шар, покрытый множеством острейших шипов с ядом.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Эта способность защищает ее от нападения хищников и делает несъедобной.</a:t>
            </a:r>
            <a:endParaRPr lang="ru-RU" sz="2200" dirty="0" smtClean="0"/>
          </a:p>
        </p:txBody>
      </p:sp>
      <p:pic>
        <p:nvPicPr>
          <p:cNvPr id="34818" name="Picture 2" descr="D:\дет сад\день животных\животные морей и океанов\Обитатели морей и океанов\3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428736"/>
            <a:ext cx="560544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Морская звезда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72066" y="1285860"/>
            <a:ext cx="3786214" cy="484030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Эти животные населяют практически все моря и океаны Земли, вода которых достаточно соленая. В пресных водоемах они не живут.</a:t>
            </a:r>
          </a:p>
          <a:p>
            <a:pPr>
              <a:buNone/>
            </a:pPr>
            <a:r>
              <a:rPr lang="ru-RU" sz="2000" dirty="0" smtClean="0"/>
              <a:t>      Лучей у звезд может быть от 4 до 50.</a:t>
            </a:r>
          </a:p>
          <a:p>
            <a:pPr>
              <a:buNone/>
            </a:pPr>
            <a:r>
              <a:rPr lang="ru-RU" sz="2000" dirty="0" smtClean="0"/>
              <a:t>      У морских звезд нет мозга, зато на каждом лучике есть глаз. Множество глаз помогает им удачно охотиться.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Дышат звезды через кожу.</a:t>
            </a:r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33794" name="Picture 2" descr="D:\дет сад\день животных\животные морей и океанов\Обитатели морей и океанов\2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7"/>
            <a:ext cx="4929222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Кит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3500430" cy="469742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Кит – самое крупное животное в мире. Тело стройное, гладкое, вместо передних лап у него два плавника, а вместо задних – большой, похожий на рыбий хвост. Окраска тела  темно-серая с голубоватым оттенком. </a:t>
            </a:r>
          </a:p>
        </p:txBody>
      </p:sp>
      <p:pic>
        <p:nvPicPr>
          <p:cNvPr id="3080" name="Picture 8" descr="D:\дет сад\день животных\животные морей и океанов\Обитатели морей и океанов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428736"/>
            <a:ext cx="507209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Кит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285859"/>
            <a:ext cx="4500562" cy="157163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Это ноздри, которые находятся на вершине головы, и из них, когда животное дышит, выходит фонтан пара.</a:t>
            </a:r>
          </a:p>
        </p:txBody>
      </p:sp>
      <p:pic>
        <p:nvPicPr>
          <p:cNvPr id="16387" name="Picture 3" descr="D:\дет сад\день животных\животные морей и океанов\Обитатели морей и океанов\5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000108"/>
            <a:ext cx="4086232" cy="2428892"/>
          </a:xfrm>
          <a:prstGeom prst="rect">
            <a:avLst/>
          </a:prstGeom>
          <a:noFill/>
        </p:spPr>
      </p:pic>
      <p:pic>
        <p:nvPicPr>
          <p:cNvPr id="16389" name="Picture 5" descr="D:\дет сад\день животных\животные морей и океанов\Обитатели морей и океанов\4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71876"/>
            <a:ext cx="5500726" cy="2876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Кит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3428992" cy="469742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Киты – не рыбы. Они, как и рыбы живут в воде, но дышат воздухом, всплывая на поверхность моря. Своих детенышей они кормят молоком.</a:t>
            </a:r>
          </a:p>
          <a:p>
            <a:pPr>
              <a:buNone/>
            </a:pPr>
            <a:r>
              <a:rPr lang="ru-RU" sz="2400" dirty="0" smtClean="0"/>
              <a:t>     Есть огромные киты (весят как 25 слонов), а есть сравнительно небольшие</a:t>
            </a:r>
            <a:r>
              <a:rPr lang="ru-RU" sz="2000" dirty="0" smtClean="0"/>
              <a:t>.</a:t>
            </a:r>
          </a:p>
        </p:txBody>
      </p:sp>
      <p:pic>
        <p:nvPicPr>
          <p:cNvPr id="17410" name="Picture 2" descr="D:\дет сад\день животных\животные морей и океанов\Обитатели морей и океанов\2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571612"/>
            <a:ext cx="5368616" cy="3881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Дельфин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857752" y="1600200"/>
            <a:ext cx="4071966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Дельфины – одни из самых умных и полезных животных для человека. Они защищают людей от акул, спасают утопающих.</a:t>
            </a:r>
          </a:p>
          <a:p>
            <a:pPr>
              <a:buNone/>
            </a:pPr>
            <a:r>
              <a:rPr lang="ru-RU" sz="2400" dirty="0" smtClean="0"/>
              <a:t>     Дельфины, как и киты, дышат воздухом, время от времени поднимаясь на поверхность.</a:t>
            </a:r>
          </a:p>
          <a:p>
            <a:pPr>
              <a:buNone/>
            </a:pPr>
            <a:r>
              <a:rPr lang="ru-RU" sz="2400" dirty="0" smtClean="0"/>
              <a:t>     Питаются дельфины рыбой.</a:t>
            </a:r>
          </a:p>
        </p:txBody>
      </p:sp>
      <p:pic>
        <p:nvPicPr>
          <p:cNvPr id="1026" name="Picture 2" descr="D:\дет сад\день животных\животные морей и океанов\Обитатели морей и океанов\6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4643470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Дельфин</a:t>
            </a:r>
          </a:p>
        </p:txBody>
      </p:sp>
      <p:pic>
        <p:nvPicPr>
          <p:cNvPr id="2050" name="Picture 2" descr="D:\дет сад\день животных\животные морей и океанов\Обитатели морей и океанов\7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286280" cy="3071834"/>
          </a:xfrm>
          <a:prstGeom prst="rect">
            <a:avLst/>
          </a:prstGeom>
          <a:noFill/>
        </p:spPr>
      </p:pic>
      <p:pic>
        <p:nvPicPr>
          <p:cNvPr id="2051" name="Picture 3" descr="D:\дет сад\день животных\животные морей и океанов\Обитатели морей и океанов\8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00174"/>
            <a:ext cx="4286280" cy="307183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5001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Дельфины очень дружелюбные животные. Они игривы, живут стайкой, помогают друг другу и не ссорятся со своими сородичами.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Акула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4286256"/>
            <a:ext cx="8858280" cy="183990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Акулы – это большие, быстрые, зубастые хищные рыбы. Зубы у них растут в несколько рядов и острые, как пила.</a:t>
            </a:r>
          </a:p>
          <a:p>
            <a:pPr>
              <a:buNone/>
            </a:pPr>
            <a:r>
              <a:rPr lang="ru-RU" sz="2400" dirty="0" smtClean="0"/>
              <a:t>     Дышат они под водой благодаря жабрам воздухом, растворенном в воде.</a:t>
            </a:r>
          </a:p>
          <a:p>
            <a:pPr>
              <a:buNone/>
            </a:pPr>
            <a:r>
              <a:rPr lang="ru-RU" sz="2400" dirty="0" smtClean="0"/>
              <a:t>     Акулы очень прожорливы и подвижны.</a:t>
            </a:r>
          </a:p>
        </p:txBody>
      </p:sp>
      <p:pic>
        <p:nvPicPr>
          <p:cNvPr id="2" name="Picture 2" descr="D:\дет сад\день животных\животные морей и океанов\Обитатели морей и океанов\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4229097" cy="3105150"/>
          </a:xfrm>
          <a:prstGeom prst="rect">
            <a:avLst/>
          </a:prstGeom>
          <a:noFill/>
        </p:spPr>
      </p:pic>
      <p:pic>
        <p:nvPicPr>
          <p:cNvPr id="3" name="Picture 3" descr="D:\дет сад\день животных\животные морей и океанов\Обитатели морей и океанов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4214842" cy="308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Краб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929058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Тело краба напоминает гладкую толстую лепешку с маленькими глазками и коротенькими усиками.</a:t>
            </a:r>
          </a:p>
          <a:p>
            <a:pPr>
              <a:buNone/>
            </a:pPr>
            <a:r>
              <a:rPr lang="ru-RU" sz="2400" dirty="0" smtClean="0"/>
              <a:t>     Плавать краб не умеет, но быстро бегает по дну боком.</a:t>
            </a:r>
          </a:p>
          <a:p>
            <a:pPr>
              <a:buNone/>
            </a:pPr>
            <a:r>
              <a:rPr lang="ru-RU" sz="2400" dirty="0" smtClean="0"/>
              <a:t>     Крабы собирают мусор очищая морское дно.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4099" name="Picture 3" descr="D:\дет сад\день животных\животные морей и океанов\Обитатели морей и океанов\12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643050"/>
            <a:ext cx="494347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Краб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4500570"/>
            <a:ext cx="8429684" cy="162559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У краба 10 ног: 8 служат для перемещения, а две передние превратились в клешни. С их помощью он защищается от врагов и разрезает свою пищу на кусочки, затем отправляя ее в рот. </a:t>
            </a:r>
            <a:endParaRPr lang="ru-RU" sz="2400" dirty="0" smtClean="0"/>
          </a:p>
        </p:txBody>
      </p:sp>
      <p:pic>
        <p:nvPicPr>
          <p:cNvPr id="4" name="Picture 2" descr="D:\дет сад\день животных\животные морей и океанов\Обитатели морей и океанов\13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214842" cy="2857520"/>
          </a:xfrm>
          <a:prstGeom prst="rect">
            <a:avLst/>
          </a:prstGeom>
          <a:noFill/>
        </p:spPr>
      </p:pic>
      <p:pic>
        <p:nvPicPr>
          <p:cNvPr id="5" name="Picture 3" descr="D:\дет сад\день животных\животные морей и океанов\Обитатели морей и океанов\14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4"/>
            <a:ext cx="415290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ре, медузы, рыб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Море, медузы, рыбы</Template>
  <TotalTime>169</TotalTime>
  <Words>643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Море, медузы, рыбы</vt:lpstr>
      <vt:lpstr>Обитатели  морей и океанов</vt:lpstr>
      <vt:lpstr>Кит</vt:lpstr>
      <vt:lpstr>Кит</vt:lpstr>
      <vt:lpstr>Кит</vt:lpstr>
      <vt:lpstr>Дельфин</vt:lpstr>
      <vt:lpstr>Дельфин</vt:lpstr>
      <vt:lpstr>Акула</vt:lpstr>
      <vt:lpstr>Краб</vt:lpstr>
      <vt:lpstr>Краб</vt:lpstr>
      <vt:lpstr>Осьминог</vt:lpstr>
      <vt:lpstr>Осьминог</vt:lpstr>
      <vt:lpstr>Черепаха</vt:lpstr>
      <vt:lpstr>Морской конек</vt:lpstr>
      <vt:lpstr>Медуза</vt:lpstr>
      <vt:lpstr>Медуза</vt:lpstr>
      <vt:lpstr>Рыба-Ёж</vt:lpstr>
      <vt:lpstr>Морская звезда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Обитатели  морей и океанов</dc:title>
  <dc:creator>дом</dc:creator>
  <dc:description>http://aida.ucoz.ru</dc:description>
  <cp:lastModifiedBy>дом</cp:lastModifiedBy>
  <cp:revision>19</cp:revision>
  <dcterms:created xsi:type="dcterms:W3CDTF">2019-01-06T14:05:21Z</dcterms:created>
  <dcterms:modified xsi:type="dcterms:W3CDTF">2019-01-06T17:46:17Z</dcterms:modified>
  <cp:category>шаблоны к Powerpoint</cp:category>
</cp:coreProperties>
</file>