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83" r:id="rId3"/>
    <p:sldId id="293" r:id="rId4"/>
    <p:sldId id="284" r:id="rId5"/>
    <p:sldId id="282" r:id="rId6"/>
    <p:sldId id="266" r:id="rId7"/>
    <p:sldId id="267" r:id="rId8"/>
    <p:sldId id="288" r:id="rId9"/>
    <p:sldId id="290" r:id="rId10"/>
    <p:sldId id="289" r:id="rId11"/>
    <p:sldId id="269" r:id="rId12"/>
    <p:sldId id="292" r:id="rId13"/>
    <p:sldId id="286" r:id="rId14"/>
    <p:sldId id="287" r:id="rId15"/>
    <p:sldId id="291" r:id="rId16"/>
    <p:sldId id="285" r:id="rId17"/>
    <p:sldId id="262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66" d="100"/>
          <a:sy n="66" d="100"/>
        </p:scale>
        <p:origin x="-149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129/000e6c90-1b2b8bea/img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истратор\Desktop\wgojCGQaqz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8" y="0"/>
            <a:ext cx="91766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03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" y="182880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Маша, ряд, насос, обряд, Юля, рак, манго, моряк.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" y="18288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вариант: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Маша, насос, рак, манго.</a:t>
            </a:r>
          </a:p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вариант: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ряд, обряд, Юля, моряк.</a:t>
            </a:r>
          </a:p>
        </p:txBody>
      </p:sp>
    </p:spTree>
    <p:extLst>
      <p:ext uri="{BB962C8B-B14F-4D97-AF65-F5344CB8AC3E}">
        <p14:creationId xmlns:p14="http://schemas.microsoft.com/office/powerpoint/2010/main" val="30688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CiW1dHZnzJ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0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UT7hzcKTLq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4" y="1143000"/>
            <a:ext cx="9146304" cy="421513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4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3000" y="23622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</p:txBody>
      </p:sp>
      <p:pic>
        <p:nvPicPr>
          <p:cNvPr id="6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7526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67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981200"/>
            <a:ext cx="9144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>
              <a:buFont typeface="Arial" charset="0"/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Буквы А, Я как показатель твёрдости-мягкости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согласных»</a:t>
            </a:r>
            <a:endParaRPr lang="ru-RU" sz="6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03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festival.1september.ru/articles/584245/img1.jpg"/>
          <p:cNvPicPr/>
          <p:nvPr/>
        </p:nvPicPr>
        <p:blipFill>
          <a:blip r:embed="rId3"/>
          <a:srcRect b="22414"/>
          <a:stretch>
            <a:fillRect/>
          </a:stretch>
        </p:blipFill>
        <p:spPr bwMode="auto">
          <a:xfrm>
            <a:off x="304800" y="1600200"/>
            <a:ext cx="8534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1493681"/>
            <a:ext cx="9525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34400" b="1" dirty="0" smtClean="0">
                <a:solidFill>
                  <a:srgbClr val="FF0000"/>
                </a:solidFill>
              </a:rPr>
              <a:t>А   Я</a:t>
            </a:r>
            <a:r>
              <a:rPr lang="ru-RU" sz="28700" dirty="0">
                <a:solidFill>
                  <a:srgbClr val="FF0000"/>
                </a:solidFill>
              </a:rPr>
              <a:t> </a:t>
            </a:r>
            <a:endParaRPr lang="ru-RU" sz="287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7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1752599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Антилопе к именинам </a:t>
            </a:r>
            <a:b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Подарили апельсины</a:t>
            </a:r>
            <a:b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Абрикосы, ананасы </a:t>
            </a:r>
            <a:b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И еще бочонок кваса.</a:t>
            </a:r>
            <a:r>
              <a:rPr lang="ru-RU" sz="7200" dirty="0"/>
              <a:t> 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52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227483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7200" b="1" dirty="0">
                <a:solidFill>
                  <a:schemeClr val="accent1">
                    <a:lumMod val="75000"/>
                  </a:schemeClr>
                </a:solidFill>
              </a:rPr>
              <a:t>Яркие яблочки с ярмарки для </a:t>
            </a:r>
            <a:r>
              <a:rPr lang="ru-RU" sz="7200" b="1" dirty="0" err="1" smtClean="0">
                <a:solidFill>
                  <a:schemeClr val="accent1">
                    <a:lumMod val="75000"/>
                  </a:schemeClr>
                </a:solidFill>
              </a:rPr>
              <a:t>Яночки</a:t>
            </a: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72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06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3000" y="23622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</p:txBody>
      </p:sp>
      <p:pic>
        <p:nvPicPr>
          <p:cNvPr id="6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7526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397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981200"/>
            <a:ext cx="9144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>
              <a:buFont typeface="Arial" charset="0"/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Буквы А, Я как показатель твёрдости-мягкости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согласных»</a:t>
            </a:r>
            <a:endParaRPr lang="ru-RU" sz="6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447800"/>
            <a:ext cx="914400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pPr algn="ctr">
              <a:buFont typeface="Arial" charset="0"/>
              <a:buNone/>
            </a:pPr>
            <a:endParaRPr lang="ru-RU" sz="3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   научиться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обозначать твёрдость – мягкость согласных с помощью букв А, Я.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ouuEJwgLO8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3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истратор\Desktop\6HgTvpSaVYs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" y="0"/>
            <a:ext cx="9136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6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97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ВАСИЛИЙ</cp:lastModifiedBy>
  <cp:revision>12</cp:revision>
  <dcterms:created xsi:type="dcterms:W3CDTF">2018-11-06T10:29:13Z</dcterms:created>
  <dcterms:modified xsi:type="dcterms:W3CDTF">2018-11-13T16:18:28Z</dcterms:modified>
</cp:coreProperties>
</file>