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72" r:id="rId4"/>
    <p:sldId id="271" r:id="rId5"/>
    <p:sldId id="266" r:id="rId6"/>
    <p:sldId id="267" r:id="rId7"/>
    <p:sldId id="269" r:id="rId8"/>
    <p:sldId id="270" r:id="rId9"/>
    <p:sldId id="262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129/000e6c90-1b2b8bea/img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38200" y="1066800"/>
            <a:ext cx="7696200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Мягкий знак стоит в сторонке, 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мешает никому, 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тихонько и легонько 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Обращаются к нему. 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Соль зовет, и день, и пень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помочь ему не лень!</a:t>
            </a:r>
          </a:p>
          <a:p>
            <a:r>
              <a:rPr lang="ru-RU" sz="115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8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38200" y="1066800"/>
            <a:ext cx="7696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очень хитрый знак.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сказать его никак.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произносится,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в слово часто просится.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у дома УГОЛ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Превратился сразу в УГОЛЬ,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пожара, просто так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сделал мягкий знак.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3000" y="23622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pic>
        <p:nvPicPr>
          <p:cNvPr id="6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7526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12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>
              <a:buFont typeface="Arial" charset="0"/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«Буква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как показатель мягкости согласных»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44780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r>
              <a:rPr lang="ru-RU" sz="4800" dirty="0" smtClean="0"/>
              <a:t>1. Познакомимся с буквой Ь и узнаем для чего ее использовать в словах.</a:t>
            </a:r>
          </a:p>
          <a:p>
            <a:r>
              <a:rPr lang="ru-RU" sz="4800" dirty="0" smtClean="0"/>
              <a:t>2. Будем читать слоги и слова с изученной буквой.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3000" y="23622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pic>
        <p:nvPicPr>
          <p:cNvPr id="6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7526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12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>
              <a:buFont typeface="Arial" charset="0"/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«Буква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как показатель мягкости согласных»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b76/00156835-5d9d399b/img10.jpg"/>
          <p:cNvPicPr>
            <a:picLocks noChangeAspect="1" noChangeArrowheads="1"/>
          </p:cNvPicPr>
          <p:nvPr/>
        </p:nvPicPr>
        <p:blipFill>
          <a:blip r:embed="rId2"/>
          <a:srcRect b="37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festival.1september.ru/articles/584245/img1.jpg"/>
          <p:cNvPicPr/>
          <p:nvPr/>
        </p:nvPicPr>
        <p:blipFill>
          <a:blip r:embed="rId3"/>
          <a:srcRect b="22414"/>
          <a:stretch>
            <a:fillRect/>
          </a:stretch>
        </p:blipFill>
        <p:spPr bwMode="auto">
          <a:xfrm>
            <a:off x="304800" y="1600200"/>
            <a:ext cx="8534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68</Words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8</cp:revision>
  <dcterms:created xsi:type="dcterms:W3CDTF">2018-11-06T10:29:13Z</dcterms:created>
  <dcterms:modified xsi:type="dcterms:W3CDTF">2018-11-20T07:56:06Z</dcterms:modified>
</cp:coreProperties>
</file>