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73" r:id="rId4"/>
    <p:sldId id="263" r:id="rId5"/>
    <p:sldId id="274" r:id="rId6"/>
    <p:sldId id="271" r:id="rId7"/>
    <p:sldId id="264" r:id="rId8"/>
    <p:sldId id="257" r:id="rId9"/>
    <p:sldId id="258" r:id="rId10"/>
    <p:sldId id="267" r:id="rId11"/>
    <p:sldId id="268" r:id="rId12"/>
    <p:sldId id="269" r:id="rId13"/>
    <p:sldId id="270" r:id="rId14"/>
    <p:sldId id="272" r:id="rId15"/>
    <p:sldId id="266" r:id="rId16"/>
    <p:sldId id="259" r:id="rId17"/>
    <p:sldId id="260" r:id="rId18"/>
    <p:sldId id="261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1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3" name="Picture 4" descr="https://img-fotki.yandex.ru/get/195518/27156178.223/0_1ab8e3_ca77ad2b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3" name="Picture 1" descr="C:\Users\user\Desktop\thumb_img_573336b583355_resize_900_5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user\Desktop\12657693331780036474bathroom-02-hi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C:\Users\user\Desktop\Безымянны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3715096"/>
            <a:ext cx="5867400" cy="3142904"/>
          </a:xfrm>
          <a:prstGeom prst="rect">
            <a:avLst/>
          </a:prstGeom>
          <a:noFill/>
        </p:spPr>
      </p:pic>
      <p:pic>
        <p:nvPicPr>
          <p:cNvPr id="27650" name="Picture 2" descr="C:\Users\user\Desktop\CHto_Nas_Okruzhaet.Poznaem_mir-11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414837" cy="4038600"/>
          </a:xfrm>
          <a:prstGeom prst="rect">
            <a:avLst/>
          </a:prstGeom>
          <a:noFill/>
        </p:spPr>
      </p:pic>
      <p:pic>
        <p:nvPicPr>
          <p:cNvPr id="27652" name="Picture 4" descr="C:\Users\user\Desktop\111123123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73218" y="0"/>
            <a:ext cx="4370782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09600" y="1846051"/>
            <a:ext cx="8534400" cy="5011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AutoNum type="arabicParenR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острые, колющие и режущие предметы обязательно надо класть на свои места.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засовывай руку в стиральную машину во время работы.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Tx/>
              <a:buAutoNum type="arabicParenR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Уходя из дома и даже из комнаты, обязательно выключи телевизор, магнитофон, утюг и другие электроприборы.</a:t>
            </a:r>
          </a:p>
          <a:p>
            <a:pPr marL="342900" indent="-342900">
              <a:lnSpc>
                <a:spcPct val="150000"/>
              </a:lnSpc>
              <a:buFontTx/>
              <a:buAutoNum type="arabicParenR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тяни за электрический провод руками.</a:t>
            </a:r>
          </a:p>
          <a:p>
            <a:pPr marL="342900" indent="-342900">
              <a:lnSpc>
                <a:spcPct val="150000"/>
              </a:lnSpc>
              <a:buFontTx/>
              <a:buAutoNum type="arabicParenR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 в коем случае не подходи к оголённым проводам и не дотрагивайся до них.</a:t>
            </a: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 в коем случае не пробуй никакие лекарства.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Безымянны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024" y="0"/>
            <a:ext cx="9170024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</a:sp3d>
        </p:spPr>
      </p:pic>
      <p:cxnSp>
        <p:nvCxnSpPr>
          <p:cNvPr id="6" name="Прямая со стрелкой 5"/>
          <p:cNvCxnSpPr/>
          <p:nvPr/>
        </p:nvCxnSpPr>
        <p:spPr>
          <a:xfrm>
            <a:off x="3733800" y="685800"/>
            <a:ext cx="3048000" cy="1143000"/>
          </a:xfrm>
          <a:prstGeom prst="straightConnector1">
            <a:avLst/>
          </a:prstGeom>
          <a:ln w="127000">
            <a:solidFill>
              <a:schemeClr val="tx1"/>
            </a:solidFill>
            <a:headEnd w="lg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810000" y="2057400"/>
            <a:ext cx="2438400" cy="914400"/>
          </a:xfrm>
          <a:prstGeom prst="straightConnector1">
            <a:avLst/>
          </a:prstGeom>
          <a:ln w="127000">
            <a:solidFill>
              <a:schemeClr val="tx1"/>
            </a:solidFill>
            <a:tailEnd type="arrow"/>
          </a:ln>
          <a:scene3d>
            <a:camera prst="orthographicFront"/>
            <a:lightRig rig="threePt" dir="t"/>
          </a:scene3d>
          <a:sp3d contourW="12700">
            <a:contourClr>
              <a:schemeClr val="tx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 flipH="1" flipV="1">
            <a:off x="3048000" y="1371600"/>
            <a:ext cx="4267200" cy="3048000"/>
          </a:xfrm>
          <a:prstGeom prst="straightConnector1">
            <a:avLst/>
          </a:prstGeom>
          <a:ln w="127000">
            <a:solidFill>
              <a:schemeClr val="tx1"/>
            </a:solidFill>
            <a:tailEnd type="arrow"/>
          </a:ln>
          <a:scene3d>
            <a:camera prst="orthographicFront"/>
            <a:lightRig rig="threePt" dir="t"/>
          </a:scene3d>
          <a:sp3d contourW="12700">
            <a:contourClr>
              <a:schemeClr val="tx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3657600" y="4648200"/>
            <a:ext cx="2590800" cy="1600200"/>
          </a:xfrm>
          <a:prstGeom prst="straightConnector1">
            <a:avLst/>
          </a:prstGeom>
          <a:ln w="127000">
            <a:solidFill>
              <a:schemeClr val="tx1"/>
            </a:solidFill>
            <a:tailEnd type="arrow"/>
          </a:ln>
          <a:scene3d>
            <a:camera prst="orthographicFront"/>
            <a:lightRig rig="threePt" dir="t"/>
          </a:scene3d>
          <a:sp3d contourW="12700">
            <a:contourClr>
              <a:schemeClr val="tx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733800" y="3733800"/>
            <a:ext cx="2286000" cy="1981200"/>
          </a:xfrm>
          <a:prstGeom prst="straightConnector1">
            <a:avLst/>
          </a:prstGeom>
          <a:ln w="127000">
            <a:solidFill>
              <a:schemeClr val="tx1"/>
            </a:solidFill>
            <a:tailEnd type="arrow"/>
          </a:ln>
          <a:scene3d>
            <a:camera prst="orthographicFront"/>
            <a:lightRig rig="threePt" dir="t"/>
          </a:scene3d>
          <a:sp3d contourW="12700">
            <a:contourClr>
              <a:schemeClr val="tx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04800" y="2087463"/>
            <a:ext cx="914400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жилом помещении опасными могут быть…</a:t>
            </a:r>
            <a:endParaRPr kumimoji="0" lang="ru-RU" sz="3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включении и выключении электроприборов, надо…</a:t>
            </a:r>
            <a:endParaRPr kumimoji="0" lang="ru-RU" sz="3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Выходя из дома, надо…</a:t>
            </a:r>
            <a:endParaRPr kumimoji="0" lang="ru-RU" sz="3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оголённым электрическим проводам…</a:t>
            </a:r>
            <a:endParaRPr kumimoji="0" lang="ru-RU" sz="3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Принимай лекарства…</a:t>
            </a:r>
            <a:endParaRPr kumimoji="0" lang="ru-RU" sz="3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балконе…</a:t>
            </a:r>
            <a:endParaRPr kumimoji="0" lang="ru-RU" sz="3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-457200" y="2743200"/>
            <a:ext cx="9601200" cy="4525963"/>
          </a:xfrm>
        </p:spPr>
        <p:txBody>
          <a:bodyPr>
            <a:normAutofit fontScale="92500"/>
          </a:bodyPr>
          <a:lstStyle/>
          <a:p>
            <a:pPr algn="ctr" eaLnBrk="1" hangingPunct="1">
              <a:buFont typeface="Arial" charset="0"/>
              <a:buNone/>
            </a:pPr>
            <a:r>
              <a:rPr lang="ru-RU" sz="6600" dirty="0" smtClean="0"/>
              <a:t>	  Придумать и нарисовать 3 условных знака для домашних </a:t>
            </a:r>
            <a:r>
              <a:rPr lang="ru-RU" sz="6600" dirty="0" smtClean="0"/>
              <a:t>опасностей на листах формата А4.</a:t>
            </a:r>
            <a:endParaRPr lang="ru-RU" sz="6600" dirty="0" smtClean="0"/>
          </a:p>
        </p:txBody>
      </p:sp>
      <p:pic>
        <p:nvPicPr>
          <p:cNvPr id="8196" name="Picture 2" descr="http://4.bp.blogspot.com/-aWE5lEWbjoE/VDbRHk0dbdI/AAAAAAAAEBo/xps4KAWesfc/s1600/%D0%B4%D0%BE%D0%BC%2B%D0%B7%D0%B0%D0%B4%D0%B0%D0%BD%D0%B8%D0%B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228600" y="1905000"/>
            <a:ext cx="9144000" cy="54864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atin typeface="Arial" charset="0"/>
                <a:cs typeface="Arial" charset="0"/>
              </a:rPr>
              <a:t>Сегодня я узнал…</a:t>
            </a:r>
          </a:p>
          <a:p>
            <a:r>
              <a:rPr lang="ru-RU" sz="4400" b="1" dirty="0" smtClean="0">
                <a:latin typeface="Arial" charset="0"/>
                <a:cs typeface="Arial" charset="0"/>
              </a:rPr>
              <a:t>Было трудно…</a:t>
            </a:r>
          </a:p>
          <a:p>
            <a:r>
              <a:rPr lang="ru-RU" sz="4400" b="1" dirty="0" smtClean="0">
                <a:latin typeface="Arial" charset="0"/>
                <a:cs typeface="Arial" charset="0"/>
              </a:rPr>
              <a:t>Я понял, что…</a:t>
            </a:r>
          </a:p>
          <a:p>
            <a:r>
              <a:rPr lang="ru-RU" sz="4400" b="1" dirty="0" smtClean="0">
                <a:latin typeface="Arial" charset="0"/>
                <a:cs typeface="Arial" charset="0"/>
              </a:rPr>
              <a:t>Я научился…</a:t>
            </a:r>
          </a:p>
          <a:p>
            <a:r>
              <a:rPr lang="ru-RU" sz="4400" b="1" dirty="0" smtClean="0">
                <a:latin typeface="Arial" charset="0"/>
                <a:cs typeface="Arial" charset="0"/>
              </a:rPr>
              <a:t>Я смог…</a:t>
            </a:r>
          </a:p>
          <a:p>
            <a:r>
              <a:rPr lang="ru-RU" sz="4400" b="1" dirty="0" smtClean="0">
                <a:latin typeface="Arial" charset="0"/>
                <a:cs typeface="Arial" charset="0"/>
              </a:rPr>
              <a:t>Было интересно узнать, что…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4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2" descr="https://ds04.infourok.ru/uploads/ex/082c/00021783-f9d61e80/img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04800" y="1981201"/>
            <a:ext cx="94488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1. Куда нужно смотреть, когда переходишь улицу?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А) сначала налево, а посередине дороги направо;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Б) сначала направо, а посередине дороги налево;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В) сначала осмотреть всю дорогу, затем посмотреть налево, а посередине дороги – направо.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04800" y="1981201"/>
            <a:ext cx="94488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1. Куда нужно смотреть, когда переходишь улицу?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А) сначала налево, а посередине дороги направо;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Б) сначала направо, а посередине дороги налево;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4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В) сначала осмотреть всю дорогу, затем посмотреть налево, а посередине дороги – направо.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2286000"/>
            <a:ext cx="91440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2. Что означает красный сигнал светофора?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А) «Внимание!»;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Б) «Светофор сломан»;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</a:t>
            </a:r>
            <a:r>
              <a:rPr kumimoji="0" lang="ru-RU" sz="4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) «Движение запрещено».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2286000"/>
            <a:ext cx="91440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2. Что означает красный сигнал светофора?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А) «Внимание!»;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Б) «Светофор сломан»;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В</a:t>
            </a:r>
            <a:r>
              <a:rPr kumimoji="0" lang="ru-RU" sz="44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) «Движение запрещено».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2362200"/>
            <a:ext cx="914400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500" b="1" dirty="0" smtClean="0"/>
              <a:t>ПСНОТИОАС</a:t>
            </a:r>
            <a:endParaRPr lang="ru-RU" sz="11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2514600"/>
            <a:ext cx="914400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500" b="1" dirty="0" smtClean="0"/>
              <a:t>ОПАСНОСТИ</a:t>
            </a:r>
            <a:endParaRPr lang="ru-RU" sz="11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447800" y="2332038"/>
            <a:ext cx="8229600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7200" b="1" smtClean="0">
                <a:latin typeface="Arial" charset="0"/>
                <a:cs typeface="Arial" charset="0"/>
              </a:rPr>
              <a:t>Тема урока</a:t>
            </a:r>
          </a:p>
        </p:txBody>
      </p:sp>
      <p:pic>
        <p:nvPicPr>
          <p:cNvPr id="5124" name="Picture 4" descr="http://fotomelia.com/wp-content/uploads/edd/2015/02/interr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1600200"/>
            <a:ext cx="269081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T45E8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525962"/>
          </a:xfrm>
        </p:spPr>
        <p:txBody>
          <a:bodyPr/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ru-RU" sz="7200" b="1" dirty="0" smtClean="0">
                <a:latin typeface="Arial" charset="0"/>
                <a:cs typeface="Arial" charset="0"/>
              </a:rPr>
              <a:t>			Тема урока:</a:t>
            </a:r>
          </a:p>
          <a:p>
            <a:pPr algn="ctr">
              <a:buFont typeface="Arial" charset="0"/>
              <a:buNone/>
            </a:pPr>
            <a:r>
              <a:rPr lang="ru-RU" sz="4800" b="1" dirty="0" smtClean="0">
                <a:latin typeface="Arial" charset="0"/>
                <a:cs typeface="Arial" charset="0"/>
              </a:rPr>
              <a:t> </a:t>
            </a:r>
            <a:r>
              <a:rPr lang="ru-RU" sz="5800" b="1" dirty="0" smtClean="0">
                <a:latin typeface="Arial" charset="0"/>
                <a:cs typeface="Arial" charset="0"/>
              </a:rPr>
              <a:t>«Домашние опасности</a:t>
            </a:r>
            <a:r>
              <a:rPr lang="ru-RU" sz="5800" b="1" dirty="0" smtClean="0"/>
              <a:t>»</a:t>
            </a:r>
            <a:endParaRPr lang="ru-RU" sz="5800" b="1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284</Words>
  <PresentationFormat>Экран (4:3)</PresentationFormat>
  <Paragraphs>40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user</cp:lastModifiedBy>
  <cp:revision>11</cp:revision>
  <dcterms:created xsi:type="dcterms:W3CDTF">2018-02-08T07:56:16Z</dcterms:created>
  <dcterms:modified xsi:type="dcterms:W3CDTF">2018-02-12T13:50:19Z</dcterms:modified>
</cp:coreProperties>
</file>