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29"/>
  </p:notesMasterIdLst>
  <p:sldIdLst>
    <p:sldId id="289" r:id="rId2"/>
    <p:sldId id="264" r:id="rId3"/>
    <p:sldId id="279" r:id="rId4"/>
    <p:sldId id="299" r:id="rId5"/>
    <p:sldId id="263" r:id="rId6"/>
    <p:sldId id="262" r:id="rId7"/>
    <p:sldId id="259" r:id="rId8"/>
    <p:sldId id="260" r:id="rId9"/>
    <p:sldId id="266" r:id="rId10"/>
    <p:sldId id="261" r:id="rId11"/>
    <p:sldId id="284" r:id="rId12"/>
    <p:sldId id="268" r:id="rId13"/>
    <p:sldId id="273" r:id="rId14"/>
    <p:sldId id="282" r:id="rId15"/>
    <p:sldId id="297" r:id="rId16"/>
    <p:sldId id="298" r:id="rId17"/>
    <p:sldId id="269" r:id="rId18"/>
    <p:sldId id="300" r:id="rId19"/>
    <p:sldId id="271" r:id="rId20"/>
    <p:sldId id="272" r:id="rId21"/>
    <p:sldId id="276" r:id="rId22"/>
    <p:sldId id="278" r:id="rId23"/>
    <p:sldId id="265" r:id="rId24"/>
    <p:sldId id="301" r:id="rId25"/>
    <p:sldId id="290" r:id="rId26"/>
    <p:sldId id="288" r:id="rId27"/>
    <p:sldId id="296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kern="1200">
        <a:solidFill>
          <a:srgbClr val="0000FF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rgbClr val="0000FF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rgbClr val="0000FF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rgbClr val="0000FF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rgbClr val="0000FF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3600" kern="1200">
        <a:solidFill>
          <a:srgbClr val="0000FF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3600" kern="1200">
        <a:solidFill>
          <a:srgbClr val="0000FF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3600" kern="1200">
        <a:solidFill>
          <a:srgbClr val="0000FF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3600" kern="1200">
        <a:solidFill>
          <a:srgbClr val="0000FF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33CC"/>
    <a:srgbClr val="000099"/>
    <a:srgbClr val="0000FF"/>
    <a:srgbClr val="FF00FF"/>
    <a:srgbClr val="FF9900"/>
    <a:srgbClr val="FF0000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21" autoAdjust="0"/>
    <p:restoredTop sz="71002" autoAdjust="0"/>
  </p:normalViewPr>
  <p:slideViewPr>
    <p:cSldViewPr>
      <p:cViewPr varScale="1">
        <p:scale>
          <a:sx n="82" d="100"/>
          <a:sy n="82" d="100"/>
        </p:scale>
        <p:origin x="-9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C081FAE-44A2-4404-B48D-B8E9714D6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AF6598-4DA4-43B1-A795-C40866B508B9}" type="slidenum">
              <a:rPr lang="ru-RU" smtClean="0">
                <a:cs typeface="Arial" charset="0"/>
              </a:rPr>
              <a:pPr/>
              <a:t>5</a:t>
            </a:fld>
            <a:endParaRPr lang="ru-RU" smtClean="0">
              <a:cs typeface="Arial" charset="0"/>
            </a:endParaRPr>
          </a:p>
        </p:txBody>
      </p:sp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0F85A21-88AA-4C69-94BD-347EB13DC178}" type="slidenum">
              <a:rPr lang="ru-RU" sz="1200" b="1">
                <a:solidFill>
                  <a:schemeClr val="tx1"/>
                </a:solidFill>
                <a:latin typeface="Arial" charset="0"/>
              </a:rPr>
              <a:pPr algn="r"/>
              <a:t>5</a:t>
            </a:fld>
            <a:endParaRPr lang="ru-RU" sz="1200" b="1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DE047-D805-4989-B91D-C128B69663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  <p:sndAc>
      <p:endSnd/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6DBE9-EBA5-4221-A3C9-15D139C64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  <p:sndAc>
      <p:endSnd/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5970B-1DDC-4FBC-AF25-C48D1685DF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  <p:sndAc>
      <p:endSnd/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301625" y="1676400"/>
            <a:ext cx="8540750" cy="442277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29817-F286-4C32-AD36-2A11882DF7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7965D-CDFC-4C7A-B784-54C60FFA3E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  <p:sndAc>
      <p:endSnd/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C710F-65F2-4CC7-894D-0D88A0C53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  <p:sndAc>
      <p:endSnd/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82A28-12DF-4D1C-9123-75ECE3B282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  <p:sndAc>
      <p:endSnd/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38553-CB12-4BBD-BBAE-D0CDFE1DA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  <p:sndAc>
      <p:endSnd/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27E22-E2B6-4D55-843C-6486015F2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  <p:sndAc>
      <p:endSnd/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E8872-B9CE-4F46-8ADB-22FFA2542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  <p:sndAc>
      <p:endSnd/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E8B2F-A7CD-4220-B601-4570461FC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  <p:sndAc>
      <p:endSnd/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66F05-C523-4D7A-9AA7-E1BA2E23D0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  <p:sndAc>
      <p:endSnd/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fld id="{775EFDE0-118C-480E-8F9C-73C638186C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  <p:sldLayoutId id="2147483653" r:id="rId12"/>
  </p:sldLayoutIdLst>
  <p:transition>
    <p:split orient="vert"/>
    <p:sndAc>
      <p:endSnd/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hyperlink" Target="http://smiles.33b.ru/smile.67675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gif"/><Relationship Id="rId4" Type="http://schemas.openxmlformats.org/officeDocument/2006/relationships/hyperlink" Target="http://www.smayli.ru/smile/sporta-501.html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8;&#1072;&#1090;&#1100;&#1103;&#1085;&#1072;\&#1082;&#1091;&#1088;&#1089;&#1099;\&#1092;&#1080;&#1079;&#1084;&#1080;&#1085;&#1091;&#1090;&#1082;&#1080;\&#1088;&#1072;&#1079;&#1084;&#1080;&#1085;&#1082;&#1080;\&#1060;&#1077;&#1076;&#1103;.mp4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smiles.33b.ru/smile.70943.html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14.png"/><Relationship Id="rId7" Type="http://schemas.openxmlformats.org/officeDocument/2006/relationships/hyperlink" Target="http://miranimashek.com/photo/308-0-18859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1.gif"/><Relationship Id="rId5" Type="http://schemas.openxmlformats.org/officeDocument/2006/relationships/image" Target="../media/image16.gif"/><Relationship Id="rId10" Type="http://schemas.openxmlformats.org/officeDocument/2006/relationships/image" Target="../media/image20.gif"/><Relationship Id="rId4" Type="http://schemas.openxmlformats.org/officeDocument/2006/relationships/image" Target="../media/image15.png"/><Relationship Id="rId9" Type="http://schemas.openxmlformats.org/officeDocument/2006/relationships/image" Target="../media/image19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303213"/>
            <a:ext cx="8510588" cy="1325562"/>
          </a:xfrm>
        </p:spPr>
        <p:txBody>
          <a:bodyPr/>
          <a:lstStyle/>
          <a:p>
            <a:r>
              <a:rPr lang="ru-RU" sz="6600" b="1" smtClean="0">
                <a:solidFill>
                  <a:srgbClr val="FF0000"/>
                </a:solidFill>
              </a:rPr>
              <a:t>Урок математики</a:t>
            </a:r>
          </a:p>
        </p:txBody>
      </p:sp>
      <p:sp>
        <p:nvSpPr>
          <p:cNvPr id="15362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00563" y="4508500"/>
            <a:ext cx="4341812" cy="1590675"/>
          </a:xfrm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ru-RU" sz="1800" b="1" i="1" smtClean="0">
                <a:solidFill>
                  <a:srgbClr val="800080"/>
                </a:solidFill>
              </a:rPr>
              <a:t>МБОУ  «Школа №10, </a:t>
            </a:r>
          </a:p>
          <a:p>
            <a:pPr algn="r">
              <a:buFont typeface="Wingdings" pitchFamily="2" charset="2"/>
              <a:buNone/>
            </a:pPr>
            <a:r>
              <a:rPr lang="ru-RU" sz="1800" b="1" i="1" smtClean="0">
                <a:solidFill>
                  <a:srgbClr val="800080"/>
                </a:solidFill>
              </a:rPr>
              <a:t>г. Благовещенска»</a:t>
            </a:r>
          </a:p>
          <a:p>
            <a:pPr algn="r">
              <a:buFont typeface="Wingdings" pitchFamily="2" charset="2"/>
              <a:buNone/>
            </a:pPr>
            <a:r>
              <a:rPr lang="ru-RU" sz="1800" b="1" i="1" smtClean="0">
                <a:solidFill>
                  <a:srgbClr val="800080"/>
                </a:solidFill>
              </a:rPr>
              <a:t>4 Г класс</a:t>
            </a:r>
          </a:p>
          <a:p>
            <a:pPr algn="r">
              <a:buFont typeface="Wingdings" pitchFamily="2" charset="2"/>
              <a:buNone/>
            </a:pPr>
            <a:r>
              <a:rPr lang="ru-RU" sz="1800" b="1" i="1" smtClean="0">
                <a:solidFill>
                  <a:srgbClr val="800080"/>
                </a:solidFill>
              </a:rPr>
              <a:t>Учитель: Демиденко Л.И.</a:t>
            </a:r>
          </a:p>
        </p:txBody>
      </p:sp>
      <p:pic>
        <p:nvPicPr>
          <p:cNvPr id="15363" name="Picture 4" descr="1"/>
          <p:cNvPicPr>
            <a:picLocks noChangeAspect="1" noChangeArrowheads="1"/>
          </p:cNvPicPr>
          <p:nvPr/>
        </p:nvPicPr>
        <p:blipFill>
          <a:blip r:embed="rId2"/>
          <a:srcRect l="7593" t="6120" r="6749"/>
          <a:stretch>
            <a:fillRect/>
          </a:stretch>
        </p:blipFill>
        <p:spPr bwMode="auto">
          <a:xfrm>
            <a:off x="900113" y="1989138"/>
            <a:ext cx="3471862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4D7AA8E-C86B-4ED7-99F8-4F3444FB615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57250" y="5143500"/>
            <a:ext cx="74295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6627" name="Group 229"/>
          <p:cNvGrpSpPr>
            <a:grpSpLocks/>
          </p:cNvGrpSpPr>
          <p:nvPr/>
        </p:nvGrpSpPr>
        <p:grpSpPr bwMode="auto">
          <a:xfrm>
            <a:off x="323850" y="3816350"/>
            <a:ext cx="1439863" cy="1406525"/>
            <a:chOff x="2592" y="1126"/>
            <a:chExt cx="603" cy="886"/>
          </a:xfrm>
        </p:grpSpPr>
        <p:grpSp>
          <p:nvGrpSpPr>
            <p:cNvPr id="26922" name="Group 230"/>
            <p:cNvGrpSpPr>
              <a:grpSpLocks/>
            </p:cNvGrpSpPr>
            <p:nvPr/>
          </p:nvGrpSpPr>
          <p:grpSpPr bwMode="auto">
            <a:xfrm>
              <a:off x="2736" y="1870"/>
              <a:ext cx="336" cy="142"/>
              <a:chOff x="1792" y="4000"/>
              <a:chExt cx="352" cy="160"/>
            </a:xfrm>
          </p:grpSpPr>
          <p:sp>
            <p:nvSpPr>
              <p:cNvPr id="26926" name="Oval 231"/>
              <p:cNvSpPr>
                <a:spLocks noChangeArrowheads="1"/>
              </p:cNvSpPr>
              <p:nvPr/>
            </p:nvSpPr>
            <p:spPr bwMode="auto">
              <a:xfrm>
                <a:off x="1792" y="4032"/>
                <a:ext cx="352" cy="12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6927" name="Oval 232"/>
              <p:cNvSpPr>
                <a:spLocks noChangeArrowheads="1"/>
              </p:cNvSpPr>
              <p:nvPr/>
            </p:nvSpPr>
            <p:spPr bwMode="auto">
              <a:xfrm>
                <a:off x="1840" y="4016"/>
                <a:ext cx="272" cy="9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6928" name="Oval 233"/>
              <p:cNvSpPr>
                <a:spLocks noChangeArrowheads="1"/>
              </p:cNvSpPr>
              <p:nvPr/>
            </p:nvSpPr>
            <p:spPr bwMode="auto">
              <a:xfrm>
                <a:off x="1872" y="4000"/>
                <a:ext cx="192" cy="4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sp>
          <p:nvSpPr>
            <p:cNvPr id="26923" name="Freeform 234"/>
            <p:cNvSpPr>
              <a:spLocks/>
            </p:cNvSpPr>
            <p:nvPr/>
          </p:nvSpPr>
          <p:spPr bwMode="auto">
            <a:xfrm>
              <a:off x="2658" y="1152"/>
              <a:ext cx="487" cy="405"/>
            </a:xfrm>
            <a:custGeom>
              <a:avLst/>
              <a:gdLst>
                <a:gd name="T0" fmla="*/ 6 w 487"/>
                <a:gd name="T1" fmla="*/ 389 h 405"/>
                <a:gd name="T2" fmla="*/ 103 w 487"/>
                <a:gd name="T3" fmla="*/ 389 h 405"/>
                <a:gd name="T4" fmla="*/ 487 w 487"/>
                <a:gd name="T5" fmla="*/ 389 h 405"/>
                <a:gd name="T6" fmla="*/ 487 w 487"/>
                <a:gd name="T7" fmla="*/ 405 h 405"/>
                <a:gd name="T8" fmla="*/ 487 w 487"/>
                <a:gd name="T9" fmla="*/ 0 h 405"/>
                <a:gd name="T10" fmla="*/ 0 w 487"/>
                <a:gd name="T11" fmla="*/ 13 h 405"/>
                <a:gd name="T12" fmla="*/ 4 w 487"/>
                <a:gd name="T13" fmla="*/ 389 h 4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7"/>
                <a:gd name="T22" fmla="*/ 0 h 405"/>
                <a:gd name="T23" fmla="*/ 487 w 487"/>
                <a:gd name="T24" fmla="*/ 405 h 4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7" h="405">
                  <a:moveTo>
                    <a:pt x="6" y="389"/>
                  </a:moveTo>
                  <a:lnTo>
                    <a:pt x="103" y="389"/>
                  </a:lnTo>
                  <a:lnTo>
                    <a:pt x="487" y="389"/>
                  </a:lnTo>
                  <a:lnTo>
                    <a:pt x="487" y="405"/>
                  </a:lnTo>
                  <a:lnTo>
                    <a:pt x="487" y="0"/>
                  </a:lnTo>
                  <a:lnTo>
                    <a:pt x="0" y="13"/>
                  </a:lnTo>
                  <a:lnTo>
                    <a:pt x="4" y="389"/>
                  </a:lnTo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924" name="Text Box 235"/>
            <p:cNvSpPr txBox="1">
              <a:spLocks noChangeArrowheads="1"/>
            </p:cNvSpPr>
            <p:nvPr/>
          </p:nvSpPr>
          <p:spPr bwMode="auto">
            <a:xfrm>
              <a:off x="2592" y="1126"/>
              <a:ext cx="603" cy="442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 b="1" i="1">
                  <a:solidFill>
                    <a:schemeClr val="tx1"/>
                  </a:solidFill>
                  <a:latin typeface="Arial" charset="0"/>
                </a:rPr>
                <a:t>А</a:t>
              </a:r>
            </a:p>
          </p:txBody>
        </p:sp>
        <p:sp>
          <p:nvSpPr>
            <p:cNvPr id="26925" name="Freeform 236"/>
            <p:cNvSpPr>
              <a:spLocks/>
            </p:cNvSpPr>
            <p:nvPr/>
          </p:nvSpPr>
          <p:spPr bwMode="auto">
            <a:xfrm>
              <a:off x="2896" y="1536"/>
              <a:ext cx="1" cy="410"/>
            </a:xfrm>
            <a:custGeom>
              <a:avLst/>
              <a:gdLst>
                <a:gd name="T0" fmla="*/ 0 w 1"/>
                <a:gd name="T1" fmla="*/ 0 h 410"/>
                <a:gd name="T2" fmla="*/ 0 w 1"/>
                <a:gd name="T3" fmla="*/ 410 h 410"/>
                <a:gd name="T4" fmla="*/ 0 60000 65536"/>
                <a:gd name="T5" fmla="*/ 0 60000 65536"/>
                <a:gd name="T6" fmla="*/ 0 w 1"/>
                <a:gd name="T7" fmla="*/ 0 h 410"/>
                <a:gd name="T8" fmla="*/ 1 w 1"/>
                <a:gd name="T9" fmla="*/ 410 h 4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410">
                  <a:moveTo>
                    <a:pt x="0" y="0"/>
                  </a:moveTo>
                  <a:lnTo>
                    <a:pt x="0" y="41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28" name="Group 229"/>
          <p:cNvGrpSpPr>
            <a:grpSpLocks/>
          </p:cNvGrpSpPr>
          <p:nvPr/>
        </p:nvGrpSpPr>
        <p:grpSpPr bwMode="auto">
          <a:xfrm>
            <a:off x="7753350" y="3789363"/>
            <a:ext cx="1390650" cy="1447800"/>
            <a:chOff x="2658" y="1152"/>
            <a:chExt cx="558" cy="860"/>
          </a:xfrm>
        </p:grpSpPr>
        <p:grpSp>
          <p:nvGrpSpPr>
            <p:cNvPr id="26915" name="Group 230"/>
            <p:cNvGrpSpPr>
              <a:grpSpLocks/>
            </p:cNvGrpSpPr>
            <p:nvPr/>
          </p:nvGrpSpPr>
          <p:grpSpPr bwMode="auto">
            <a:xfrm>
              <a:off x="2736" y="1870"/>
              <a:ext cx="336" cy="142"/>
              <a:chOff x="1792" y="4000"/>
              <a:chExt cx="352" cy="160"/>
            </a:xfrm>
          </p:grpSpPr>
          <p:sp>
            <p:nvSpPr>
              <p:cNvPr id="26919" name="Oval 231"/>
              <p:cNvSpPr>
                <a:spLocks noChangeArrowheads="1"/>
              </p:cNvSpPr>
              <p:nvPr/>
            </p:nvSpPr>
            <p:spPr bwMode="auto">
              <a:xfrm>
                <a:off x="1792" y="4032"/>
                <a:ext cx="352" cy="12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6920" name="Oval 232"/>
              <p:cNvSpPr>
                <a:spLocks noChangeArrowheads="1"/>
              </p:cNvSpPr>
              <p:nvPr/>
            </p:nvSpPr>
            <p:spPr bwMode="auto">
              <a:xfrm>
                <a:off x="1840" y="4014"/>
                <a:ext cx="272" cy="9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6921" name="Oval 233"/>
              <p:cNvSpPr>
                <a:spLocks noChangeArrowheads="1"/>
              </p:cNvSpPr>
              <p:nvPr/>
            </p:nvSpPr>
            <p:spPr bwMode="auto">
              <a:xfrm>
                <a:off x="1872" y="4000"/>
                <a:ext cx="192" cy="4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sp>
          <p:nvSpPr>
            <p:cNvPr id="26916" name="Freeform 234"/>
            <p:cNvSpPr>
              <a:spLocks/>
            </p:cNvSpPr>
            <p:nvPr/>
          </p:nvSpPr>
          <p:spPr bwMode="auto">
            <a:xfrm>
              <a:off x="2658" y="1152"/>
              <a:ext cx="487" cy="405"/>
            </a:xfrm>
            <a:custGeom>
              <a:avLst/>
              <a:gdLst>
                <a:gd name="T0" fmla="*/ 6 w 487"/>
                <a:gd name="T1" fmla="*/ 389 h 405"/>
                <a:gd name="T2" fmla="*/ 103 w 487"/>
                <a:gd name="T3" fmla="*/ 389 h 405"/>
                <a:gd name="T4" fmla="*/ 487 w 487"/>
                <a:gd name="T5" fmla="*/ 389 h 405"/>
                <a:gd name="T6" fmla="*/ 487 w 487"/>
                <a:gd name="T7" fmla="*/ 405 h 405"/>
                <a:gd name="T8" fmla="*/ 487 w 487"/>
                <a:gd name="T9" fmla="*/ 0 h 405"/>
                <a:gd name="T10" fmla="*/ 0 w 487"/>
                <a:gd name="T11" fmla="*/ 13 h 405"/>
                <a:gd name="T12" fmla="*/ 4 w 487"/>
                <a:gd name="T13" fmla="*/ 389 h 4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7"/>
                <a:gd name="T22" fmla="*/ 0 h 405"/>
                <a:gd name="T23" fmla="*/ 487 w 487"/>
                <a:gd name="T24" fmla="*/ 405 h 4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7" h="405">
                  <a:moveTo>
                    <a:pt x="6" y="389"/>
                  </a:moveTo>
                  <a:lnTo>
                    <a:pt x="103" y="389"/>
                  </a:lnTo>
                  <a:lnTo>
                    <a:pt x="487" y="389"/>
                  </a:lnTo>
                  <a:lnTo>
                    <a:pt x="487" y="405"/>
                  </a:lnTo>
                  <a:lnTo>
                    <a:pt x="487" y="0"/>
                  </a:lnTo>
                  <a:lnTo>
                    <a:pt x="0" y="13"/>
                  </a:lnTo>
                  <a:lnTo>
                    <a:pt x="4" y="389"/>
                  </a:lnTo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4000" b="1" i="1">
                  <a:solidFill>
                    <a:schemeClr val="tx1"/>
                  </a:solidFill>
                  <a:latin typeface="Arial" charset="0"/>
                </a:rPr>
                <a:t>В</a:t>
              </a:r>
            </a:p>
          </p:txBody>
        </p:sp>
        <p:sp>
          <p:nvSpPr>
            <p:cNvPr id="17" name="Text Box 235"/>
            <p:cNvSpPr txBox="1">
              <a:spLocks noChangeArrowheads="1"/>
            </p:cNvSpPr>
            <p:nvPr/>
          </p:nvSpPr>
          <p:spPr bwMode="auto">
            <a:xfrm>
              <a:off x="2688" y="1152"/>
              <a:ext cx="528" cy="598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 sz="6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endParaRPr>
            </a:p>
          </p:txBody>
        </p:sp>
        <p:sp>
          <p:nvSpPr>
            <p:cNvPr id="26918" name="Freeform 236"/>
            <p:cNvSpPr>
              <a:spLocks/>
            </p:cNvSpPr>
            <p:nvPr/>
          </p:nvSpPr>
          <p:spPr bwMode="auto">
            <a:xfrm>
              <a:off x="2896" y="1536"/>
              <a:ext cx="1" cy="410"/>
            </a:xfrm>
            <a:custGeom>
              <a:avLst/>
              <a:gdLst>
                <a:gd name="T0" fmla="*/ 0 w 1"/>
                <a:gd name="T1" fmla="*/ 0 h 410"/>
                <a:gd name="T2" fmla="*/ 0 w 1"/>
                <a:gd name="T3" fmla="*/ 410 h 410"/>
                <a:gd name="T4" fmla="*/ 0 60000 65536"/>
                <a:gd name="T5" fmla="*/ 0 60000 65536"/>
                <a:gd name="T6" fmla="*/ 0 w 1"/>
                <a:gd name="T7" fmla="*/ 0 h 410"/>
                <a:gd name="T8" fmla="*/ 1 w 1"/>
                <a:gd name="T9" fmla="*/ 410 h 4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410">
                  <a:moveTo>
                    <a:pt x="0" y="0"/>
                  </a:moveTo>
                  <a:lnTo>
                    <a:pt x="0" y="41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629" name="TextBox 21"/>
          <p:cNvSpPr txBox="1">
            <a:spLocks noChangeArrowheads="1"/>
          </p:cNvSpPr>
          <p:nvPr/>
        </p:nvSpPr>
        <p:spPr bwMode="auto">
          <a:xfrm>
            <a:off x="3643313" y="5214938"/>
            <a:ext cx="1639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tx1"/>
                </a:solidFill>
                <a:latin typeface="Arial" charset="0"/>
              </a:rPr>
              <a:t>150 км</a:t>
            </a:r>
          </a:p>
        </p:txBody>
      </p:sp>
      <p:grpSp>
        <p:nvGrpSpPr>
          <p:cNvPr id="9" name="Group 1875"/>
          <p:cNvGrpSpPr>
            <a:grpSpLocks/>
          </p:cNvGrpSpPr>
          <p:nvPr/>
        </p:nvGrpSpPr>
        <p:grpSpPr bwMode="auto">
          <a:xfrm>
            <a:off x="-5214938" y="3714750"/>
            <a:ext cx="5857876" cy="1428750"/>
            <a:chOff x="-192" y="2790"/>
            <a:chExt cx="4550" cy="1386"/>
          </a:xfrm>
        </p:grpSpPr>
        <p:grpSp>
          <p:nvGrpSpPr>
            <p:cNvPr id="26641" name="Group 1497"/>
            <p:cNvGrpSpPr>
              <a:grpSpLocks/>
            </p:cNvGrpSpPr>
            <p:nvPr/>
          </p:nvGrpSpPr>
          <p:grpSpPr bwMode="auto">
            <a:xfrm>
              <a:off x="1968" y="2790"/>
              <a:ext cx="2374" cy="1386"/>
              <a:chOff x="723" y="872"/>
              <a:chExt cx="2374" cy="1386"/>
            </a:xfrm>
          </p:grpSpPr>
          <p:grpSp>
            <p:nvGrpSpPr>
              <p:cNvPr id="26742" name="Group 1498"/>
              <p:cNvGrpSpPr>
                <a:grpSpLocks/>
              </p:cNvGrpSpPr>
              <p:nvPr/>
            </p:nvGrpSpPr>
            <p:grpSpPr bwMode="auto">
              <a:xfrm>
                <a:off x="2087" y="1824"/>
                <a:ext cx="409" cy="434"/>
                <a:chOff x="2298" y="1822"/>
                <a:chExt cx="409" cy="434"/>
              </a:xfrm>
            </p:grpSpPr>
            <p:grpSp>
              <p:nvGrpSpPr>
                <p:cNvPr id="26879" name="Group 1499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26905" name="Group 1500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grpSp>
                  <p:nvGrpSpPr>
                    <p:cNvPr id="26909" name="Group 150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26913" name="Oval 150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26914" name="Oval 150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  <p:grpSp>
                  <p:nvGrpSpPr>
                    <p:cNvPr id="26910" name="Group 150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26911" name="Oval 150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26912" name="Oval 150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6906" name="Group 1507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26907" name="Freeform 1508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908" name="Freeform 1509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6880" name="Group 1510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26899" name="Group 1511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26903" name="Oval 15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6904" name="Oval 15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26900" name="Group 1514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26901" name="Oval 15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6902" name="Oval 15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  <p:grpSp>
              <p:nvGrpSpPr>
                <p:cNvPr id="26881" name="Group 1517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6897" name="Freeform 1518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898" name="Freeform 1519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882" name="Group 1520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26895" name="Oval 1521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896" name="Oval 1522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6883" name="Group 1523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6893" name="Oval 1524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894" name="Oval 1525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6884" name="Group 1526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26891" name="Oval 1527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892" name="Oval 1528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6885" name="Group 1529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6889" name="Oval 1530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890" name="Oval 1531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6886" name="Group 1532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6887" name="Freeform 1533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888" name="Freeform 1534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6743" name="Group 1535"/>
              <p:cNvGrpSpPr>
                <a:grpSpLocks/>
              </p:cNvGrpSpPr>
              <p:nvPr/>
            </p:nvGrpSpPr>
            <p:grpSpPr bwMode="auto">
              <a:xfrm>
                <a:off x="1511" y="1824"/>
                <a:ext cx="409" cy="434"/>
                <a:chOff x="2298" y="1822"/>
                <a:chExt cx="409" cy="434"/>
              </a:xfrm>
            </p:grpSpPr>
            <p:grpSp>
              <p:nvGrpSpPr>
                <p:cNvPr id="26843" name="Group 1536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26869" name="Group 1537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grpSp>
                  <p:nvGrpSpPr>
                    <p:cNvPr id="26873" name="Group 153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26877" name="Oval 153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26878" name="Oval 154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  <p:grpSp>
                  <p:nvGrpSpPr>
                    <p:cNvPr id="26874" name="Group 15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26875" name="Oval 154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26876" name="Oval 154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6870" name="Group 1544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26871" name="Freeform 1545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872" name="Freeform 1546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6844" name="Group 1547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26863" name="Group 1548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26867" name="Oval 15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6868" name="Oval 15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26864" name="Group 1551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26865" name="Oval 15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6866" name="Oval 15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  <p:grpSp>
              <p:nvGrpSpPr>
                <p:cNvPr id="26845" name="Group 1554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6861" name="Freeform 1555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862" name="Freeform 1556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846" name="Group 1557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26859" name="Oval 1558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860" name="Oval 1559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6847" name="Group 1560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6857" name="Oval 1561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858" name="Oval 1562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6848" name="Group 1563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26855" name="Oval 1564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856" name="Oval 1565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6849" name="Group 1566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6853" name="Oval 1567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854" name="Oval 1568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6850" name="Group 1569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6851" name="Freeform 1570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852" name="Freeform 1571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6744" name="Group 1572"/>
              <p:cNvGrpSpPr>
                <a:grpSpLocks/>
              </p:cNvGrpSpPr>
              <p:nvPr/>
            </p:nvGrpSpPr>
            <p:grpSpPr bwMode="auto">
              <a:xfrm>
                <a:off x="2793" y="1608"/>
                <a:ext cx="304" cy="321"/>
                <a:chOff x="0" y="2496"/>
                <a:chExt cx="304" cy="285"/>
              </a:xfrm>
            </p:grpSpPr>
            <p:sp>
              <p:nvSpPr>
                <p:cNvPr id="26841" name="Line 1573"/>
                <p:cNvSpPr>
                  <a:spLocks noChangeShapeType="1"/>
                </p:cNvSpPr>
                <p:nvPr/>
              </p:nvSpPr>
              <p:spPr bwMode="auto">
                <a:xfrm>
                  <a:off x="148" y="2496"/>
                  <a:ext cx="3" cy="285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842" name="Freeform 1574"/>
                <p:cNvSpPr>
                  <a:spLocks noEditPoints="1"/>
                </p:cNvSpPr>
                <p:nvPr/>
              </p:nvSpPr>
              <p:spPr bwMode="auto">
                <a:xfrm>
                  <a:off x="0" y="2592"/>
                  <a:ext cx="304" cy="48"/>
                </a:xfrm>
                <a:custGeom>
                  <a:avLst/>
                  <a:gdLst>
                    <a:gd name="T0" fmla="*/ 0 w 190"/>
                    <a:gd name="T1" fmla="*/ 0 h 18"/>
                    <a:gd name="T2" fmla="*/ 33203 w 190"/>
                    <a:gd name="T3" fmla="*/ 0 h 18"/>
                    <a:gd name="T4" fmla="*/ 33203 w 190"/>
                    <a:gd name="T5" fmla="*/ 117537017 h 18"/>
                    <a:gd name="T6" fmla="*/ 0 w 190"/>
                    <a:gd name="T7" fmla="*/ 117537017 h 18"/>
                    <a:gd name="T8" fmla="*/ 0 w 190"/>
                    <a:gd name="T9" fmla="*/ 0 h 18"/>
                    <a:gd name="T10" fmla="*/ 67077 w 190"/>
                    <a:gd name="T11" fmla="*/ 0 h 18"/>
                    <a:gd name="T12" fmla="*/ 99635 w 190"/>
                    <a:gd name="T13" fmla="*/ 0 h 18"/>
                    <a:gd name="T14" fmla="*/ 99635 w 190"/>
                    <a:gd name="T15" fmla="*/ 117537017 h 18"/>
                    <a:gd name="T16" fmla="*/ 67077 w 190"/>
                    <a:gd name="T17" fmla="*/ 117537017 h 18"/>
                    <a:gd name="T18" fmla="*/ 67077 w 190"/>
                    <a:gd name="T19" fmla="*/ 0 h 18"/>
                    <a:gd name="T20" fmla="*/ 132293 w 190"/>
                    <a:gd name="T21" fmla="*/ 0 h 18"/>
                    <a:gd name="T22" fmla="*/ 165709 w 190"/>
                    <a:gd name="T23" fmla="*/ 0 h 18"/>
                    <a:gd name="T24" fmla="*/ 165709 w 190"/>
                    <a:gd name="T25" fmla="*/ 117537017 h 18"/>
                    <a:gd name="T26" fmla="*/ 132293 w 190"/>
                    <a:gd name="T27" fmla="*/ 117537017 h 18"/>
                    <a:gd name="T28" fmla="*/ 132293 w 190"/>
                    <a:gd name="T29" fmla="*/ 0 h 18"/>
                    <a:gd name="T30" fmla="*/ 199419 w 190"/>
                    <a:gd name="T31" fmla="*/ 0 h 18"/>
                    <a:gd name="T32" fmla="*/ 232730 w 190"/>
                    <a:gd name="T33" fmla="*/ 0 h 18"/>
                    <a:gd name="T34" fmla="*/ 232730 w 190"/>
                    <a:gd name="T35" fmla="*/ 117537017 h 18"/>
                    <a:gd name="T36" fmla="*/ 199419 w 190"/>
                    <a:gd name="T37" fmla="*/ 117537017 h 18"/>
                    <a:gd name="T38" fmla="*/ 199419 w 190"/>
                    <a:gd name="T39" fmla="*/ 0 h 18"/>
                    <a:gd name="T40" fmla="*/ 265134 w 190"/>
                    <a:gd name="T41" fmla="*/ 0 h 18"/>
                    <a:gd name="T42" fmla="*/ 297992 w 190"/>
                    <a:gd name="T43" fmla="*/ 0 h 18"/>
                    <a:gd name="T44" fmla="*/ 297992 w 190"/>
                    <a:gd name="T45" fmla="*/ 117537017 h 18"/>
                    <a:gd name="T46" fmla="*/ 265134 w 190"/>
                    <a:gd name="T47" fmla="*/ 117537017 h 18"/>
                    <a:gd name="T48" fmla="*/ 265134 w 190"/>
                    <a:gd name="T49" fmla="*/ 0 h 18"/>
                    <a:gd name="T50" fmla="*/ 332488 w 190"/>
                    <a:gd name="T51" fmla="*/ 0 h 18"/>
                    <a:gd name="T52" fmla="*/ 350397 w 190"/>
                    <a:gd name="T53" fmla="*/ 0 h 18"/>
                    <a:gd name="T54" fmla="*/ 350397 w 190"/>
                    <a:gd name="T55" fmla="*/ 117537017 h 18"/>
                    <a:gd name="T56" fmla="*/ 332488 w 190"/>
                    <a:gd name="T57" fmla="*/ 117537017 h 18"/>
                    <a:gd name="T58" fmla="*/ 332488 w 190"/>
                    <a:gd name="T59" fmla="*/ 0 h 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90"/>
                    <a:gd name="T91" fmla="*/ 0 h 18"/>
                    <a:gd name="T92" fmla="*/ 190 w 190"/>
                    <a:gd name="T93" fmla="*/ 18 h 1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>
                  <a:solidFill>
                    <a:srgbClr val="000000"/>
                  </a:solidFill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6745" name="Group 1575"/>
              <p:cNvGrpSpPr>
                <a:grpSpLocks/>
              </p:cNvGrpSpPr>
              <p:nvPr/>
            </p:nvGrpSpPr>
            <p:grpSpPr bwMode="auto">
              <a:xfrm>
                <a:off x="1056" y="1822"/>
                <a:ext cx="405" cy="434"/>
                <a:chOff x="1177" y="1822"/>
                <a:chExt cx="405" cy="434"/>
              </a:xfrm>
            </p:grpSpPr>
            <p:grpSp>
              <p:nvGrpSpPr>
                <p:cNvPr id="26805" name="Group 1576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grpSp>
                <p:nvGrpSpPr>
                  <p:cNvPr id="26831" name="Group 1577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grpSp>
                  <p:nvGrpSpPr>
                    <p:cNvPr id="26835" name="Group 157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73" y="2756"/>
                      <a:ext cx="148" cy="164"/>
                      <a:chOff x="3973" y="2756"/>
                      <a:chExt cx="148" cy="164"/>
                    </a:xfrm>
                  </p:grpSpPr>
                  <p:sp>
                    <p:nvSpPr>
                      <p:cNvPr id="26839" name="Oval 157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73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26840" name="Oval 158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73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  <p:grpSp>
                  <p:nvGrpSpPr>
                    <p:cNvPr id="26836" name="Group 158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85" y="2770"/>
                      <a:ext cx="123" cy="136"/>
                      <a:chOff x="3985" y="2770"/>
                      <a:chExt cx="123" cy="136"/>
                    </a:xfrm>
                  </p:grpSpPr>
                  <p:sp>
                    <p:nvSpPr>
                      <p:cNvPr id="26837" name="Oval 158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26838" name="Oval 158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6832" name="Group 1584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26833" name="Freeform 1585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59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59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834" name="Freeform 1586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59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59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6806" name="Group 1587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grpSp>
                <p:nvGrpSpPr>
                  <p:cNvPr id="26825" name="Group 1588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sp>
                  <p:nvSpPr>
                    <p:cNvPr id="26829" name="Oval 15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6830" name="Oval 15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26826" name="Group 1591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26827" name="Oval 15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6828" name="Oval 15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  <p:grpSp>
              <p:nvGrpSpPr>
                <p:cNvPr id="26807" name="Group 1594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26823" name="Freeform 1595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824" name="Freeform 1596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808" name="Group 1597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sp>
                <p:nvSpPr>
                  <p:cNvPr id="26821" name="Oval 1598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822" name="Oval 1599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6809" name="Group 1600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26819" name="Oval 1601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820" name="Oval 1602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6810" name="Group 1603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sp>
                <p:nvSpPr>
                  <p:cNvPr id="26817" name="Oval 1604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818" name="Oval 1605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6811" name="Group 1606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26815" name="Oval 1607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816" name="Oval 1608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6812" name="Group 1609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26813" name="Freeform 1610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814" name="Freeform 1611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6746" name="Group 1612"/>
              <p:cNvGrpSpPr>
                <a:grpSpLocks/>
              </p:cNvGrpSpPr>
              <p:nvPr/>
            </p:nvGrpSpPr>
            <p:grpSpPr bwMode="auto">
              <a:xfrm>
                <a:off x="2519" y="1822"/>
                <a:ext cx="409" cy="434"/>
                <a:chOff x="2298" y="1822"/>
                <a:chExt cx="409" cy="434"/>
              </a:xfrm>
            </p:grpSpPr>
            <p:grpSp>
              <p:nvGrpSpPr>
                <p:cNvPr id="26769" name="Group 1613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26795" name="Group 1614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grpSp>
                  <p:nvGrpSpPr>
                    <p:cNvPr id="26799" name="Group 16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26803" name="Oval 161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26804" name="Oval 161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  <p:grpSp>
                  <p:nvGrpSpPr>
                    <p:cNvPr id="26800" name="Group 16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26801" name="Oval 161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26802" name="Oval 16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6796" name="Group 1621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26797" name="Freeform 1622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798" name="Freeform 1623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6770" name="Group 1624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26789" name="Group 1625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26793" name="Oval 16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6794" name="Oval 16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26790" name="Group 1628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26791" name="Oval 16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6792" name="Oval 16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  <p:grpSp>
              <p:nvGrpSpPr>
                <p:cNvPr id="26771" name="Group 1631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6787" name="Freeform 1632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788" name="Freeform 1633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772" name="Group 1634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26785" name="Oval 1635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786" name="Oval 1636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6773" name="Group 1637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6783" name="Oval 1638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784" name="Oval 1639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6774" name="Group 1640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26781" name="Oval 1641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782" name="Oval 1642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6775" name="Group 1643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6779" name="Oval 1644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780" name="Oval 1645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6776" name="Group 1646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6777" name="Freeform 1647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778" name="Freeform 1648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26747" name="Freeform 1649"/>
              <p:cNvSpPr>
                <a:spLocks/>
              </p:cNvSpPr>
              <p:nvPr/>
            </p:nvSpPr>
            <p:spPr bwMode="auto">
              <a:xfrm>
                <a:off x="879" y="1608"/>
                <a:ext cx="4" cy="261"/>
              </a:xfrm>
              <a:custGeom>
                <a:avLst/>
                <a:gdLst>
                  <a:gd name="T0" fmla="*/ 0 w 4"/>
                  <a:gd name="T1" fmla="*/ 0 h 232"/>
                  <a:gd name="T2" fmla="*/ 4 w 4"/>
                  <a:gd name="T3" fmla="*/ 1529 h 232"/>
                  <a:gd name="T4" fmla="*/ 0 60000 65536"/>
                  <a:gd name="T5" fmla="*/ 0 60000 65536"/>
                  <a:gd name="T6" fmla="*/ 0 w 4"/>
                  <a:gd name="T7" fmla="*/ 0 h 232"/>
                  <a:gd name="T8" fmla="*/ 4 w 4"/>
                  <a:gd name="T9" fmla="*/ 232 h 23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32">
                    <a:moveTo>
                      <a:pt x="0" y="0"/>
                    </a:moveTo>
                    <a:lnTo>
                      <a:pt x="4" y="232"/>
                    </a:lnTo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6748" name="Group 1650"/>
              <p:cNvGrpSpPr>
                <a:grpSpLocks/>
              </p:cNvGrpSpPr>
              <p:nvPr/>
            </p:nvGrpSpPr>
            <p:grpSpPr bwMode="auto">
              <a:xfrm>
                <a:off x="723" y="1608"/>
                <a:ext cx="304" cy="321"/>
                <a:chOff x="0" y="2496"/>
                <a:chExt cx="304" cy="285"/>
              </a:xfrm>
            </p:grpSpPr>
            <p:sp>
              <p:nvSpPr>
                <p:cNvPr id="26767" name="Line 1651"/>
                <p:cNvSpPr>
                  <a:spLocks noChangeShapeType="1"/>
                </p:cNvSpPr>
                <p:nvPr/>
              </p:nvSpPr>
              <p:spPr bwMode="auto">
                <a:xfrm>
                  <a:off x="148" y="2496"/>
                  <a:ext cx="3" cy="285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768" name="Freeform 1652"/>
                <p:cNvSpPr>
                  <a:spLocks noEditPoints="1"/>
                </p:cNvSpPr>
                <p:nvPr/>
              </p:nvSpPr>
              <p:spPr bwMode="auto">
                <a:xfrm>
                  <a:off x="0" y="2592"/>
                  <a:ext cx="304" cy="48"/>
                </a:xfrm>
                <a:custGeom>
                  <a:avLst/>
                  <a:gdLst>
                    <a:gd name="T0" fmla="*/ 0 w 190"/>
                    <a:gd name="T1" fmla="*/ 0 h 18"/>
                    <a:gd name="T2" fmla="*/ 33203 w 190"/>
                    <a:gd name="T3" fmla="*/ 0 h 18"/>
                    <a:gd name="T4" fmla="*/ 33203 w 190"/>
                    <a:gd name="T5" fmla="*/ 117537017 h 18"/>
                    <a:gd name="T6" fmla="*/ 0 w 190"/>
                    <a:gd name="T7" fmla="*/ 117537017 h 18"/>
                    <a:gd name="T8" fmla="*/ 0 w 190"/>
                    <a:gd name="T9" fmla="*/ 0 h 18"/>
                    <a:gd name="T10" fmla="*/ 67077 w 190"/>
                    <a:gd name="T11" fmla="*/ 0 h 18"/>
                    <a:gd name="T12" fmla="*/ 99635 w 190"/>
                    <a:gd name="T13" fmla="*/ 0 h 18"/>
                    <a:gd name="T14" fmla="*/ 99635 w 190"/>
                    <a:gd name="T15" fmla="*/ 117537017 h 18"/>
                    <a:gd name="T16" fmla="*/ 67077 w 190"/>
                    <a:gd name="T17" fmla="*/ 117537017 h 18"/>
                    <a:gd name="T18" fmla="*/ 67077 w 190"/>
                    <a:gd name="T19" fmla="*/ 0 h 18"/>
                    <a:gd name="T20" fmla="*/ 132293 w 190"/>
                    <a:gd name="T21" fmla="*/ 0 h 18"/>
                    <a:gd name="T22" fmla="*/ 165709 w 190"/>
                    <a:gd name="T23" fmla="*/ 0 h 18"/>
                    <a:gd name="T24" fmla="*/ 165709 w 190"/>
                    <a:gd name="T25" fmla="*/ 117537017 h 18"/>
                    <a:gd name="T26" fmla="*/ 132293 w 190"/>
                    <a:gd name="T27" fmla="*/ 117537017 h 18"/>
                    <a:gd name="T28" fmla="*/ 132293 w 190"/>
                    <a:gd name="T29" fmla="*/ 0 h 18"/>
                    <a:gd name="T30" fmla="*/ 199419 w 190"/>
                    <a:gd name="T31" fmla="*/ 0 h 18"/>
                    <a:gd name="T32" fmla="*/ 232730 w 190"/>
                    <a:gd name="T33" fmla="*/ 0 h 18"/>
                    <a:gd name="T34" fmla="*/ 232730 w 190"/>
                    <a:gd name="T35" fmla="*/ 117537017 h 18"/>
                    <a:gd name="T36" fmla="*/ 199419 w 190"/>
                    <a:gd name="T37" fmla="*/ 117537017 h 18"/>
                    <a:gd name="T38" fmla="*/ 199419 w 190"/>
                    <a:gd name="T39" fmla="*/ 0 h 18"/>
                    <a:gd name="T40" fmla="*/ 265134 w 190"/>
                    <a:gd name="T41" fmla="*/ 0 h 18"/>
                    <a:gd name="T42" fmla="*/ 297992 w 190"/>
                    <a:gd name="T43" fmla="*/ 0 h 18"/>
                    <a:gd name="T44" fmla="*/ 297992 w 190"/>
                    <a:gd name="T45" fmla="*/ 117537017 h 18"/>
                    <a:gd name="T46" fmla="*/ 265134 w 190"/>
                    <a:gd name="T47" fmla="*/ 117537017 h 18"/>
                    <a:gd name="T48" fmla="*/ 265134 w 190"/>
                    <a:gd name="T49" fmla="*/ 0 h 18"/>
                    <a:gd name="T50" fmla="*/ 332488 w 190"/>
                    <a:gd name="T51" fmla="*/ 0 h 18"/>
                    <a:gd name="T52" fmla="*/ 350397 w 190"/>
                    <a:gd name="T53" fmla="*/ 0 h 18"/>
                    <a:gd name="T54" fmla="*/ 350397 w 190"/>
                    <a:gd name="T55" fmla="*/ 117537017 h 18"/>
                    <a:gd name="T56" fmla="*/ 332488 w 190"/>
                    <a:gd name="T57" fmla="*/ 117537017 h 18"/>
                    <a:gd name="T58" fmla="*/ 332488 w 190"/>
                    <a:gd name="T59" fmla="*/ 0 h 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90"/>
                    <a:gd name="T91" fmla="*/ 0 h 18"/>
                    <a:gd name="T92" fmla="*/ 190 w 190"/>
                    <a:gd name="T93" fmla="*/ 18 h 1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>
                  <a:solidFill>
                    <a:srgbClr val="000000"/>
                  </a:solidFill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395" name="Freeform 1653"/>
              <p:cNvSpPr>
                <a:spLocks/>
              </p:cNvSpPr>
              <p:nvPr/>
            </p:nvSpPr>
            <p:spPr bwMode="auto">
              <a:xfrm>
                <a:off x="992" y="1095"/>
                <a:ext cx="2088" cy="890"/>
              </a:xfrm>
              <a:custGeom>
                <a:avLst/>
                <a:gdLst>
                  <a:gd name="T0" fmla="*/ 0 w 2088"/>
                  <a:gd name="T1" fmla="*/ 143 h 891"/>
                  <a:gd name="T2" fmla="*/ 110 w 2088"/>
                  <a:gd name="T3" fmla="*/ 0 h 891"/>
                  <a:gd name="T4" fmla="*/ 1668 w 2088"/>
                  <a:gd name="T5" fmla="*/ 0 h 891"/>
                  <a:gd name="T6" fmla="*/ 1875 w 2088"/>
                  <a:gd name="T7" fmla="*/ 99 h 891"/>
                  <a:gd name="T8" fmla="*/ 2088 w 2088"/>
                  <a:gd name="T9" fmla="*/ 512 h 891"/>
                  <a:gd name="T10" fmla="*/ 2072 w 2088"/>
                  <a:gd name="T11" fmla="*/ 880 h 891"/>
                  <a:gd name="T12" fmla="*/ 1771 w 2088"/>
                  <a:gd name="T13" fmla="*/ 890 h 891"/>
                  <a:gd name="T14" fmla="*/ 110 w 2088"/>
                  <a:gd name="T15" fmla="*/ 890 h 891"/>
                  <a:gd name="T16" fmla="*/ 6 w 2088"/>
                  <a:gd name="T17" fmla="*/ 791 h 891"/>
                  <a:gd name="T18" fmla="*/ 8 w 2088"/>
                  <a:gd name="T19" fmla="*/ 131 h 89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88" h="891">
                    <a:moveTo>
                      <a:pt x="0" y="143"/>
                    </a:moveTo>
                    <a:lnTo>
                      <a:pt x="110" y="0"/>
                    </a:lnTo>
                    <a:lnTo>
                      <a:pt x="1668" y="0"/>
                    </a:lnTo>
                    <a:lnTo>
                      <a:pt x="1875" y="99"/>
                    </a:lnTo>
                    <a:lnTo>
                      <a:pt x="2088" y="513"/>
                    </a:lnTo>
                    <a:lnTo>
                      <a:pt x="2072" y="881"/>
                    </a:lnTo>
                    <a:lnTo>
                      <a:pt x="1771" y="891"/>
                    </a:lnTo>
                    <a:lnTo>
                      <a:pt x="110" y="891"/>
                    </a:lnTo>
                    <a:lnTo>
                      <a:pt x="6" y="792"/>
                    </a:lnTo>
                    <a:lnTo>
                      <a:pt x="8" y="131"/>
                    </a:lnTo>
                  </a:path>
                </a:pathLst>
              </a:custGeom>
              <a:gradFill rotWithShape="1">
                <a:gsLst>
                  <a:gs pos="0">
                    <a:srgbClr val="00D200"/>
                  </a:gs>
                  <a:gs pos="50000">
                    <a:srgbClr val="008000"/>
                  </a:gs>
                  <a:gs pos="100000">
                    <a:srgbClr val="00D2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rgbClr val="00480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6750" name="Rectangle 1654"/>
              <p:cNvSpPr>
                <a:spLocks noChangeArrowheads="1"/>
              </p:cNvSpPr>
              <p:nvPr/>
            </p:nvSpPr>
            <p:spPr bwMode="auto">
              <a:xfrm>
                <a:off x="1093" y="1365"/>
                <a:ext cx="186" cy="264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6751" name="Rectangle 1655"/>
              <p:cNvSpPr>
                <a:spLocks noChangeArrowheads="1"/>
              </p:cNvSpPr>
              <p:nvPr/>
            </p:nvSpPr>
            <p:spPr bwMode="auto">
              <a:xfrm>
                <a:off x="1526" y="1365"/>
                <a:ext cx="186" cy="264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6752" name="Rectangle 1656"/>
              <p:cNvSpPr>
                <a:spLocks noChangeArrowheads="1"/>
              </p:cNvSpPr>
              <p:nvPr/>
            </p:nvSpPr>
            <p:spPr bwMode="auto">
              <a:xfrm>
                <a:off x="2408" y="1365"/>
                <a:ext cx="232" cy="315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grpSp>
            <p:nvGrpSpPr>
              <p:cNvPr id="26753" name="Group 1657"/>
              <p:cNvGrpSpPr>
                <a:grpSpLocks/>
              </p:cNvGrpSpPr>
              <p:nvPr/>
            </p:nvGrpSpPr>
            <p:grpSpPr bwMode="auto">
              <a:xfrm>
                <a:off x="1346" y="960"/>
                <a:ext cx="202" cy="192"/>
                <a:chOff x="5136" y="1968"/>
                <a:chExt cx="192" cy="171"/>
              </a:xfrm>
            </p:grpSpPr>
            <p:sp>
              <p:nvSpPr>
                <p:cNvPr id="26765" name="Oval 1658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6766" name="Freeform 1659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>
                    <a:gd name="T0" fmla="*/ 0 w 96"/>
                    <a:gd name="T1" fmla="*/ 0 h 171"/>
                    <a:gd name="T2" fmla="*/ 96 w 96"/>
                    <a:gd name="T3" fmla="*/ 0 h 171"/>
                    <a:gd name="T4" fmla="*/ 82 w 96"/>
                    <a:gd name="T5" fmla="*/ 156 h 171"/>
                    <a:gd name="T6" fmla="*/ 4 w 96"/>
                    <a:gd name="T7" fmla="*/ 171 h 171"/>
                    <a:gd name="T8" fmla="*/ 0 w 96"/>
                    <a:gd name="T9" fmla="*/ 48 h 1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71"/>
                    <a:gd name="T17" fmla="*/ 96 w 96"/>
                    <a:gd name="T18" fmla="*/ 171 h 1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6754" name="Freeform 1660"/>
              <p:cNvSpPr>
                <a:spLocks/>
              </p:cNvSpPr>
              <p:nvPr/>
            </p:nvSpPr>
            <p:spPr bwMode="auto">
              <a:xfrm>
                <a:off x="1043" y="1878"/>
                <a:ext cx="1818" cy="1"/>
              </a:xfrm>
              <a:custGeom>
                <a:avLst/>
                <a:gdLst>
                  <a:gd name="T0" fmla="*/ 0 w 1728"/>
                  <a:gd name="T1" fmla="*/ 0 h 1"/>
                  <a:gd name="T2" fmla="*/ 3894 w 1728"/>
                  <a:gd name="T3" fmla="*/ 0 h 1"/>
                  <a:gd name="T4" fmla="*/ 0 60000 65536"/>
                  <a:gd name="T5" fmla="*/ 0 60000 65536"/>
                  <a:gd name="T6" fmla="*/ 0 w 1728"/>
                  <a:gd name="T7" fmla="*/ 0 h 1"/>
                  <a:gd name="T8" fmla="*/ 1728 w 1728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28" h="1">
                    <a:moveTo>
                      <a:pt x="0" y="0"/>
                    </a:moveTo>
                    <a:cubicBezTo>
                      <a:pt x="0" y="0"/>
                      <a:pt x="864" y="0"/>
                      <a:pt x="172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755" name="Freeform 1661"/>
              <p:cNvSpPr>
                <a:spLocks/>
              </p:cNvSpPr>
              <p:nvPr/>
            </p:nvSpPr>
            <p:spPr bwMode="auto">
              <a:xfrm>
                <a:off x="1007" y="1229"/>
                <a:ext cx="1854" cy="1"/>
              </a:xfrm>
              <a:custGeom>
                <a:avLst/>
                <a:gdLst>
                  <a:gd name="T0" fmla="*/ 0 w 1762"/>
                  <a:gd name="T1" fmla="*/ 0 h 1"/>
                  <a:gd name="T2" fmla="*/ 3977 w 1762"/>
                  <a:gd name="T3" fmla="*/ 0 h 1"/>
                  <a:gd name="T4" fmla="*/ 0 60000 65536"/>
                  <a:gd name="T5" fmla="*/ 0 60000 65536"/>
                  <a:gd name="T6" fmla="*/ 0 w 1762"/>
                  <a:gd name="T7" fmla="*/ 0 h 1"/>
                  <a:gd name="T8" fmla="*/ 1762 w 176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62" h="1">
                    <a:moveTo>
                      <a:pt x="0" y="0"/>
                    </a:moveTo>
                    <a:cubicBezTo>
                      <a:pt x="293" y="0"/>
                      <a:pt x="1395" y="0"/>
                      <a:pt x="1762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6756" name="Group 1662"/>
              <p:cNvGrpSpPr>
                <a:grpSpLocks/>
              </p:cNvGrpSpPr>
              <p:nvPr/>
            </p:nvGrpSpPr>
            <p:grpSpPr bwMode="auto">
              <a:xfrm>
                <a:off x="2305" y="960"/>
                <a:ext cx="202" cy="192"/>
                <a:chOff x="5136" y="1968"/>
                <a:chExt cx="192" cy="171"/>
              </a:xfrm>
            </p:grpSpPr>
            <p:sp>
              <p:nvSpPr>
                <p:cNvPr id="26763" name="Oval 1663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6764" name="Freeform 1664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>
                    <a:gd name="T0" fmla="*/ 0 w 96"/>
                    <a:gd name="T1" fmla="*/ 0 h 171"/>
                    <a:gd name="T2" fmla="*/ 96 w 96"/>
                    <a:gd name="T3" fmla="*/ 0 h 171"/>
                    <a:gd name="T4" fmla="*/ 82 w 96"/>
                    <a:gd name="T5" fmla="*/ 156 h 171"/>
                    <a:gd name="T6" fmla="*/ 4 w 96"/>
                    <a:gd name="T7" fmla="*/ 171 h 171"/>
                    <a:gd name="T8" fmla="*/ 0 w 96"/>
                    <a:gd name="T9" fmla="*/ 48 h 1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71"/>
                    <a:gd name="T17" fmla="*/ 96 w 96"/>
                    <a:gd name="T18" fmla="*/ 171 h 1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6757" name="Freeform 1665"/>
              <p:cNvSpPr>
                <a:spLocks/>
              </p:cNvSpPr>
              <p:nvPr/>
            </p:nvSpPr>
            <p:spPr bwMode="auto">
              <a:xfrm>
                <a:off x="1245" y="1662"/>
                <a:ext cx="17" cy="35"/>
              </a:xfrm>
              <a:custGeom>
                <a:avLst/>
                <a:gdLst>
                  <a:gd name="T0" fmla="*/ 0 w 16"/>
                  <a:gd name="T1" fmla="*/ 217 h 31"/>
                  <a:gd name="T2" fmla="*/ 39 w 16"/>
                  <a:gd name="T3" fmla="*/ 0 h 31"/>
                  <a:gd name="T4" fmla="*/ 0 w 16"/>
                  <a:gd name="T5" fmla="*/ 217 h 31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31"/>
                  <a:gd name="T11" fmla="*/ 16 w 16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31">
                    <a:moveTo>
                      <a:pt x="0" y="31"/>
                    </a:moveTo>
                    <a:cubicBezTo>
                      <a:pt x="5" y="21"/>
                      <a:pt x="16" y="0"/>
                      <a:pt x="16" y="0"/>
                    </a:cubicBezTo>
                    <a:cubicBezTo>
                      <a:pt x="16" y="0"/>
                      <a:pt x="5" y="21"/>
                      <a:pt x="0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758" name="Freeform 1666"/>
              <p:cNvSpPr>
                <a:spLocks/>
              </p:cNvSpPr>
              <p:nvPr/>
            </p:nvSpPr>
            <p:spPr bwMode="auto">
              <a:xfrm>
                <a:off x="1070" y="1284"/>
                <a:ext cx="225" cy="594"/>
              </a:xfrm>
              <a:custGeom>
                <a:avLst/>
                <a:gdLst>
                  <a:gd name="T0" fmla="*/ 476 w 214"/>
                  <a:gd name="T1" fmla="*/ 3473 h 528"/>
                  <a:gd name="T2" fmla="*/ 476 w 214"/>
                  <a:gd name="T3" fmla="*/ 0 h 528"/>
                  <a:gd name="T4" fmla="*/ 0 w 214"/>
                  <a:gd name="T5" fmla="*/ 2 h 528"/>
                  <a:gd name="T6" fmla="*/ 0 w 214"/>
                  <a:gd name="T7" fmla="*/ 3471 h 528"/>
                  <a:gd name="T8" fmla="*/ 476 w 214"/>
                  <a:gd name="T9" fmla="*/ 3473 h 5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4"/>
                  <a:gd name="T16" fmla="*/ 0 h 528"/>
                  <a:gd name="T17" fmla="*/ 214 w 214"/>
                  <a:gd name="T18" fmla="*/ 528 h 5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4" h="528">
                    <a:moveTo>
                      <a:pt x="214" y="528"/>
                    </a:moveTo>
                    <a:lnTo>
                      <a:pt x="214" y="0"/>
                    </a:lnTo>
                    <a:lnTo>
                      <a:pt x="0" y="2"/>
                    </a:lnTo>
                    <a:lnTo>
                      <a:pt x="0" y="527"/>
                    </a:lnTo>
                    <a:lnTo>
                      <a:pt x="214" y="528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759" name="Freeform 1667"/>
              <p:cNvSpPr>
                <a:spLocks/>
              </p:cNvSpPr>
              <p:nvPr/>
            </p:nvSpPr>
            <p:spPr bwMode="auto">
              <a:xfrm>
                <a:off x="2664" y="1200"/>
                <a:ext cx="432" cy="520"/>
              </a:xfrm>
              <a:custGeom>
                <a:avLst/>
                <a:gdLst>
                  <a:gd name="T0" fmla="*/ 216 w 432"/>
                  <a:gd name="T1" fmla="*/ 0 h 520"/>
                  <a:gd name="T2" fmla="*/ 0 w 432"/>
                  <a:gd name="T3" fmla="*/ 136 h 520"/>
                  <a:gd name="T4" fmla="*/ 64 w 432"/>
                  <a:gd name="T5" fmla="*/ 520 h 520"/>
                  <a:gd name="T6" fmla="*/ 400 w 432"/>
                  <a:gd name="T7" fmla="*/ 520 h 520"/>
                  <a:gd name="T8" fmla="*/ 432 w 432"/>
                  <a:gd name="T9" fmla="*/ 424 h 5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2"/>
                  <a:gd name="T16" fmla="*/ 0 h 520"/>
                  <a:gd name="T17" fmla="*/ 432 w 432"/>
                  <a:gd name="T18" fmla="*/ 520 h 5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2" h="520">
                    <a:moveTo>
                      <a:pt x="216" y="0"/>
                    </a:moveTo>
                    <a:lnTo>
                      <a:pt x="0" y="136"/>
                    </a:lnTo>
                    <a:lnTo>
                      <a:pt x="64" y="520"/>
                    </a:lnTo>
                    <a:lnTo>
                      <a:pt x="400" y="520"/>
                    </a:lnTo>
                    <a:lnTo>
                      <a:pt x="432" y="424"/>
                    </a:lnTo>
                  </a:path>
                </a:pathLst>
              </a:custGeom>
              <a:gradFill rotWithShape="1">
                <a:gsLst>
                  <a:gs pos="0">
                    <a:srgbClr val="CCFFFF"/>
                  </a:gs>
                  <a:gs pos="100000">
                    <a:srgbClr val="00FFFF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760" name="Rectangle 1668"/>
              <p:cNvSpPr>
                <a:spLocks noChangeArrowheads="1"/>
              </p:cNvSpPr>
              <p:nvPr/>
            </p:nvSpPr>
            <p:spPr bwMode="auto">
              <a:xfrm>
                <a:off x="2120" y="1365"/>
                <a:ext cx="232" cy="315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6761" name="Freeform 1669"/>
              <p:cNvSpPr>
                <a:spLocks/>
              </p:cNvSpPr>
              <p:nvPr/>
            </p:nvSpPr>
            <p:spPr bwMode="auto">
              <a:xfrm>
                <a:off x="1832" y="872"/>
                <a:ext cx="784" cy="328"/>
              </a:xfrm>
              <a:custGeom>
                <a:avLst/>
                <a:gdLst>
                  <a:gd name="T0" fmla="*/ 328 w 784"/>
                  <a:gd name="T1" fmla="*/ 280 h 328"/>
                  <a:gd name="T2" fmla="*/ 0 w 784"/>
                  <a:gd name="T3" fmla="*/ 0 h 328"/>
                  <a:gd name="T4" fmla="*/ 784 w 784"/>
                  <a:gd name="T5" fmla="*/ 0 h 328"/>
                  <a:gd name="T6" fmla="*/ 232 w 784"/>
                  <a:gd name="T7" fmla="*/ 328 h 3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4"/>
                  <a:gd name="T13" fmla="*/ 0 h 328"/>
                  <a:gd name="T14" fmla="*/ 784 w 784"/>
                  <a:gd name="T15" fmla="*/ 328 h 3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4" h="328">
                    <a:moveTo>
                      <a:pt x="328" y="280"/>
                    </a:moveTo>
                    <a:lnTo>
                      <a:pt x="0" y="0"/>
                    </a:lnTo>
                    <a:lnTo>
                      <a:pt x="784" y="0"/>
                    </a:lnTo>
                    <a:lnTo>
                      <a:pt x="232" y="328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762" name="Rectangle 1670"/>
              <p:cNvSpPr>
                <a:spLocks noChangeArrowheads="1"/>
              </p:cNvSpPr>
              <p:nvPr/>
            </p:nvSpPr>
            <p:spPr bwMode="auto">
              <a:xfrm>
                <a:off x="1824" y="1365"/>
                <a:ext cx="232" cy="315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grpSp>
          <p:nvGrpSpPr>
            <p:cNvPr id="26642" name="Group 1672"/>
            <p:cNvGrpSpPr>
              <a:grpSpLocks/>
            </p:cNvGrpSpPr>
            <p:nvPr/>
          </p:nvGrpSpPr>
          <p:grpSpPr bwMode="auto">
            <a:xfrm>
              <a:off x="2037" y="3576"/>
              <a:ext cx="203" cy="321"/>
              <a:chOff x="0" y="2496"/>
              <a:chExt cx="304" cy="285"/>
            </a:xfrm>
          </p:grpSpPr>
          <p:sp>
            <p:nvSpPr>
              <p:cNvPr id="26740" name="Line 1673"/>
              <p:cNvSpPr>
                <a:spLocks noChangeShapeType="1"/>
              </p:cNvSpPr>
              <p:nvPr/>
            </p:nvSpPr>
            <p:spPr bwMode="auto">
              <a:xfrm>
                <a:off x="148" y="2496"/>
                <a:ext cx="3" cy="285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741" name="Freeform 1674"/>
              <p:cNvSpPr>
                <a:spLocks noEditPoints="1"/>
              </p:cNvSpPr>
              <p:nvPr/>
            </p:nvSpPr>
            <p:spPr bwMode="auto">
              <a:xfrm>
                <a:off x="0" y="2592"/>
                <a:ext cx="304" cy="48"/>
              </a:xfrm>
              <a:custGeom>
                <a:avLst/>
                <a:gdLst>
                  <a:gd name="T0" fmla="*/ 0 w 190"/>
                  <a:gd name="T1" fmla="*/ 0 h 18"/>
                  <a:gd name="T2" fmla="*/ 33203 w 190"/>
                  <a:gd name="T3" fmla="*/ 0 h 18"/>
                  <a:gd name="T4" fmla="*/ 33203 w 190"/>
                  <a:gd name="T5" fmla="*/ 117537017 h 18"/>
                  <a:gd name="T6" fmla="*/ 0 w 190"/>
                  <a:gd name="T7" fmla="*/ 117537017 h 18"/>
                  <a:gd name="T8" fmla="*/ 0 w 190"/>
                  <a:gd name="T9" fmla="*/ 0 h 18"/>
                  <a:gd name="T10" fmla="*/ 67077 w 190"/>
                  <a:gd name="T11" fmla="*/ 0 h 18"/>
                  <a:gd name="T12" fmla="*/ 99635 w 190"/>
                  <a:gd name="T13" fmla="*/ 0 h 18"/>
                  <a:gd name="T14" fmla="*/ 99635 w 190"/>
                  <a:gd name="T15" fmla="*/ 117537017 h 18"/>
                  <a:gd name="T16" fmla="*/ 67077 w 190"/>
                  <a:gd name="T17" fmla="*/ 117537017 h 18"/>
                  <a:gd name="T18" fmla="*/ 67077 w 190"/>
                  <a:gd name="T19" fmla="*/ 0 h 18"/>
                  <a:gd name="T20" fmla="*/ 132293 w 190"/>
                  <a:gd name="T21" fmla="*/ 0 h 18"/>
                  <a:gd name="T22" fmla="*/ 165709 w 190"/>
                  <a:gd name="T23" fmla="*/ 0 h 18"/>
                  <a:gd name="T24" fmla="*/ 165709 w 190"/>
                  <a:gd name="T25" fmla="*/ 117537017 h 18"/>
                  <a:gd name="T26" fmla="*/ 132293 w 190"/>
                  <a:gd name="T27" fmla="*/ 117537017 h 18"/>
                  <a:gd name="T28" fmla="*/ 132293 w 190"/>
                  <a:gd name="T29" fmla="*/ 0 h 18"/>
                  <a:gd name="T30" fmla="*/ 199419 w 190"/>
                  <a:gd name="T31" fmla="*/ 0 h 18"/>
                  <a:gd name="T32" fmla="*/ 232730 w 190"/>
                  <a:gd name="T33" fmla="*/ 0 h 18"/>
                  <a:gd name="T34" fmla="*/ 232730 w 190"/>
                  <a:gd name="T35" fmla="*/ 117537017 h 18"/>
                  <a:gd name="T36" fmla="*/ 199419 w 190"/>
                  <a:gd name="T37" fmla="*/ 117537017 h 18"/>
                  <a:gd name="T38" fmla="*/ 199419 w 190"/>
                  <a:gd name="T39" fmla="*/ 0 h 18"/>
                  <a:gd name="T40" fmla="*/ 265134 w 190"/>
                  <a:gd name="T41" fmla="*/ 0 h 18"/>
                  <a:gd name="T42" fmla="*/ 297992 w 190"/>
                  <a:gd name="T43" fmla="*/ 0 h 18"/>
                  <a:gd name="T44" fmla="*/ 297992 w 190"/>
                  <a:gd name="T45" fmla="*/ 117537017 h 18"/>
                  <a:gd name="T46" fmla="*/ 265134 w 190"/>
                  <a:gd name="T47" fmla="*/ 117537017 h 18"/>
                  <a:gd name="T48" fmla="*/ 265134 w 190"/>
                  <a:gd name="T49" fmla="*/ 0 h 18"/>
                  <a:gd name="T50" fmla="*/ 332488 w 190"/>
                  <a:gd name="T51" fmla="*/ 0 h 18"/>
                  <a:gd name="T52" fmla="*/ 350397 w 190"/>
                  <a:gd name="T53" fmla="*/ 0 h 18"/>
                  <a:gd name="T54" fmla="*/ 350397 w 190"/>
                  <a:gd name="T55" fmla="*/ 117537017 h 18"/>
                  <a:gd name="T56" fmla="*/ 332488 w 190"/>
                  <a:gd name="T57" fmla="*/ 117537017 h 18"/>
                  <a:gd name="T58" fmla="*/ 332488 w 190"/>
                  <a:gd name="T59" fmla="*/ 0 h 18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90"/>
                  <a:gd name="T91" fmla="*/ 0 h 18"/>
                  <a:gd name="T92" fmla="*/ 190 w 190"/>
                  <a:gd name="T93" fmla="*/ 18 h 18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90" h="18">
                    <a:moveTo>
                      <a:pt x="0" y="0"/>
                    </a:moveTo>
                    <a:lnTo>
                      <a:pt x="18" y="0"/>
                    </a:lnTo>
                    <a:lnTo>
                      <a:pt x="18" y="18"/>
                    </a:lnTo>
                    <a:lnTo>
                      <a:pt x="0" y="18"/>
                    </a:lnTo>
                    <a:lnTo>
                      <a:pt x="0" y="0"/>
                    </a:lnTo>
                    <a:close/>
                    <a:moveTo>
                      <a:pt x="36" y="0"/>
                    </a:moveTo>
                    <a:lnTo>
                      <a:pt x="54" y="0"/>
                    </a:lnTo>
                    <a:lnTo>
                      <a:pt x="54" y="18"/>
                    </a:lnTo>
                    <a:lnTo>
                      <a:pt x="36" y="18"/>
                    </a:lnTo>
                    <a:lnTo>
                      <a:pt x="36" y="0"/>
                    </a:lnTo>
                    <a:close/>
                    <a:moveTo>
                      <a:pt x="72" y="0"/>
                    </a:moveTo>
                    <a:lnTo>
                      <a:pt x="90" y="0"/>
                    </a:lnTo>
                    <a:lnTo>
                      <a:pt x="90" y="18"/>
                    </a:lnTo>
                    <a:lnTo>
                      <a:pt x="72" y="18"/>
                    </a:lnTo>
                    <a:lnTo>
                      <a:pt x="72" y="0"/>
                    </a:lnTo>
                    <a:close/>
                    <a:moveTo>
                      <a:pt x="108" y="0"/>
                    </a:moveTo>
                    <a:lnTo>
                      <a:pt x="126" y="0"/>
                    </a:lnTo>
                    <a:lnTo>
                      <a:pt x="126" y="18"/>
                    </a:lnTo>
                    <a:lnTo>
                      <a:pt x="108" y="18"/>
                    </a:lnTo>
                    <a:lnTo>
                      <a:pt x="108" y="0"/>
                    </a:lnTo>
                    <a:close/>
                    <a:moveTo>
                      <a:pt x="144" y="0"/>
                    </a:moveTo>
                    <a:lnTo>
                      <a:pt x="162" y="0"/>
                    </a:lnTo>
                    <a:lnTo>
                      <a:pt x="162" y="18"/>
                    </a:lnTo>
                    <a:lnTo>
                      <a:pt x="144" y="18"/>
                    </a:lnTo>
                    <a:lnTo>
                      <a:pt x="144" y="0"/>
                    </a:lnTo>
                    <a:close/>
                    <a:moveTo>
                      <a:pt x="180" y="0"/>
                    </a:moveTo>
                    <a:lnTo>
                      <a:pt x="190" y="0"/>
                    </a:lnTo>
                    <a:lnTo>
                      <a:pt x="190" y="18"/>
                    </a:lnTo>
                    <a:lnTo>
                      <a:pt x="180" y="18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763">
                <a:solidFill>
                  <a:srgbClr val="000000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6643" name="Group 1775"/>
            <p:cNvGrpSpPr>
              <a:grpSpLocks/>
            </p:cNvGrpSpPr>
            <p:nvPr/>
          </p:nvGrpSpPr>
          <p:grpSpPr bwMode="auto">
            <a:xfrm>
              <a:off x="-194" y="2880"/>
              <a:ext cx="2145" cy="1296"/>
              <a:chOff x="0" y="1920"/>
              <a:chExt cx="2038" cy="1152"/>
            </a:xfrm>
          </p:grpSpPr>
          <p:grpSp>
            <p:nvGrpSpPr>
              <p:cNvPr id="26644" name="Group 1776"/>
              <p:cNvGrpSpPr>
                <a:grpSpLocks/>
              </p:cNvGrpSpPr>
              <p:nvPr/>
            </p:nvGrpSpPr>
            <p:grpSpPr bwMode="auto">
              <a:xfrm>
                <a:off x="432" y="2686"/>
                <a:ext cx="385" cy="386"/>
                <a:chOff x="3973" y="2756"/>
                <a:chExt cx="148" cy="164"/>
              </a:xfrm>
            </p:grpSpPr>
            <p:grpSp>
              <p:nvGrpSpPr>
                <p:cNvPr id="26730" name="Group 1777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grpSp>
                <p:nvGrpSpPr>
                  <p:cNvPr id="26734" name="Group 1778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sp>
                  <p:nvSpPr>
                    <p:cNvPr id="26738" name="Oval 17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6739" name="Oval 17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26735" name="Group 1781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26736" name="Oval 17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6737" name="Oval 17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  <p:grpSp>
              <p:nvGrpSpPr>
                <p:cNvPr id="26731" name="Group 1784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26732" name="Freeform 1785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733" name="Freeform 1786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6645" name="Group 1787"/>
              <p:cNvGrpSpPr>
                <a:grpSpLocks/>
              </p:cNvGrpSpPr>
              <p:nvPr/>
            </p:nvGrpSpPr>
            <p:grpSpPr bwMode="auto">
              <a:xfrm>
                <a:off x="1497" y="2686"/>
                <a:ext cx="389" cy="386"/>
                <a:chOff x="4381" y="2756"/>
                <a:chExt cx="148" cy="164"/>
              </a:xfrm>
            </p:grpSpPr>
            <p:grpSp>
              <p:nvGrpSpPr>
                <p:cNvPr id="26720" name="Group 1788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grpSp>
                <p:nvGrpSpPr>
                  <p:cNvPr id="26724" name="Group 1789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26728" name="Oval 17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6729" name="Oval 17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26725" name="Group 1792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26726" name="Oval 17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6727" name="Oval 17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  <p:grpSp>
              <p:nvGrpSpPr>
                <p:cNvPr id="26721" name="Group 1795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26722" name="Freeform 1796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723" name="Freeform 1797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6646" name="Group 1798"/>
              <p:cNvGrpSpPr>
                <a:grpSpLocks/>
              </p:cNvGrpSpPr>
              <p:nvPr/>
            </p:nvGrpSpPr>
            <p:grpSpPr bwMode="auto">
              <a:xfrm>
                <a:off x="432" y="2686"/>
                <a:ext cx="385" cy="386"/>
                <a:chOff x="3973" y="2756"/>
                <a:chExt cx="148" cy="164"/>
              </a:xfrm>
            </p:grpSpPr>
            <p:grpSp>
              <p:nvGrpSpPr>
                <p:cNvPr id="26714" name="Group 1799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sp>
                <p:nvSpPr>
                  <p:cNvPr id="26718" name="Oval 1800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719" name="Oval 1801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6715" name="Group 1802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26716" name="Oval 1803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717" name="Oval 1804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</p:grpSp>
          <p:grpSp>
            <p:nvGrpSpPr>
              <p:cNvPr id="26647" name="Group 1805"/>
              <p:cNvGrpSpPr>
                <a:grpSpLocks/>
              </p:cNvGrpSpPr>
              <p:nvPr/>
            </p:nvGrpSpPr>
            <p:grpSpPr bwMode="auto">
              <a:xfrm>
                <a:off x="463" y="2720"/>
                <a:ext cx="320" cy="318"/>
                <a:chOff x="3985" y="2770"/>
                <a:chExt cx="123" cy="136"/>
              </a:xfrm>
            </p:grpSpPr>
            <p:sp>
              <p:nvSpPr>
                <p:cNvPr id="26712" name="Freeform 1806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713" name="Freeform 1807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6648" name="Group 1808"/>
              <p:cNvGrpSpPr>
                <a:grpSpLocks/>
              </p:cNvGrpSpPr>
              <p:nvPr/>
            </p:nvGrpSpPr>
            <p:grpSpPr bwMode="auto">
              <a:xfrm>
                <a:off x="432" y="2686"/>
                <a:ext cx="385" cy="386"/>
                <a:chOff x="3973" y="2756"/>
                <a:chExt cx="148" cy="164"/>
              </a:xfrm>
            </p:grpSpPr>
            <p:sp>
              <p:nvSpPr>
                <p:cNvPr id="26710" name="Oval 1809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6711" name="Oval 1810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6649" name="Group 1811"/>
              <p:cNvGrpSpPr>
                <a:grpSpLocks/>
              </p:cNvGrpSpPr>
              <p:nvPr/>
            </p:nvGrpSpPr>
            <p:grpSpPr bwMode="auto">
              <a:xfrm>
                <a:off x="463" y="2720"/>
                <a:ext cx="320" cy="318"/>
                <a:chOff x="3985" y="2770"/>
                <a:chExt cx="123" cy="136"/>
              </a:xfrm>
            </p:grpSpPr>
            <p:sp>
              <p:nvSpPr>
                <p:cNvPr id="26708" name="Oval 1812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6709" name="Oval 1813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6650" name="Group 1814"/>
              <p:cNvGrpSpPr>
                <a:grpSpLocks/>
              </p:cNvGrpSpPr>
              <p:nvPr/>
            </p:nvGrpSpPr>
            <p:grpSpPr bwMode="auto">
              <a:xfrm>
                <a:off x="432" y="2686"/>
                <a:ext cx="385" cy="386"/>
                <a:chOff x="3973" y="2756"/>
                <a:chExt cx="148" cy="164"/>
              </a:xfrm>
            </p:grpSpPr>
            <p:sp>
              <p:nvSpPr>
                <p:cNvPr id="26706" name="Oval 1815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6707" name="Oval 1816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6651" name="Group 1817"/>
              <p:cNvGrpSpPr>
                <a:grpSpLocks/>
              </p:cNvGrpSpPr>
              <p:nvPr/>
            </p:nvGrpSpPr>
            <p:grpSpPr bwMode="auto">
              <a:xfrm>
                <a:off x="463" y="2720"/>
                <a:ext cx="320" cy="318"/>
                <a:chOff x="3985" y="2770"/>
                <a:chExt cx="123" cy="136"/>
              </a:xfrm>
            </p:grpSpPr>
            <p:sp>
              <p:nvSpPr>
                <p:cNvPr id="26704" name="Oval 1818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6705" name="Oval 1819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6652" name="Group 1820"/>
              <p:cNvGrpSpPr>
                <a:grpSpLocks/>
              </p:cNvGrpSpPr>
              <p:nvPr/>
            </p:nvGrpSpPr>
            <p:grpSpPr bwMode="auto">
              <a:xfrm>
                <a:off x="463" y="2720"/>
                <a:ext cx="320" cy="318"/>
                <a:chOff x="3985" y="2770"/>
                <a:chExt cx="123" cy="136"/>
              </a:xfrm>
            </p:grpSpPr>
            <p:sp>
              <p:nvSpPr>
                <p:cNvPr id="26702" name="Freeform 1821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703" name="Freeform 1822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6653" name="Group 1823"/>
              <p:cNvGrpSpPr>
                <a:grpSpLocks/>
              </p:cNvGrpSpPr>
              <p:nvPr/>
            </p:nvGrpSpPr>
            <p:grpSpPr bwMode="auto">
              <a:xfrm>
                <a:off x="1497" y="2686"/>
                <a:ext cx="389" cy="386"/>
                <a:chOff x="4381" y="2756"/>
                <a:chExt cx="148" cy="164"/>
              </a:xfrm>
            </p:grpSpPr>
            <p:grpSp>
              <p:nvGrpSpPr>
                <p:cNvPr id="26696" name="Group 1824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sp>
                <p:nvSpPr>
                  <p:cNvPr id="26700" name="Oval 1825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701" name="Oval 1826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6697" name="Group 1827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26698" name="Oval 1828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699" name="Oval 1829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</p:grpSp>
          <p:grpSp>
            <p:nvGrpSpPr>
              <p:cNvPr id="26654" name="Group 1830"/>
              <p:cNvGrpSpPr>
                <a:grpSpLocks/>
              </p:cNvGrpSpPr>
              <p:nvPr/>
            </p:nvGrpSpPr>
            <p:grpSpPr bwMode="auto">
              <a:xfrm>
                <a:off x="1528" y="2720"/>
                <a:ext cx="323" cy="318"/>
                <a:chOff x="4393" y="2770"/>
                <a:chExt cx="123" cy="136"/>
              </a:xfrm>
            </p:grpSpPr>
            <p:sp>
              <p:nvSpPr>
                <p:cNvPr id="26694" name="Freeform 1831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695" name="Freeform 1832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6655" name="Group 1833"/>
              <p:cNvGrpSpPr>
                <a:grpSpLocks/>
              </p:cNvGrpSpPr>
              <p:nvPr/>
            </p:nvGrpSpPr>
            <p:grpSpPr bwMode="auto">
              <a:xfrm>
                <a:off x="1497" y="2686"/>
                <a:ext cx="389" cy="386"/>
                <a:chOff x="4381" y="2756"/>
                <a:chExt cx="148" cy="164"/>
              </a:xfrm>
            </p:grpSpPr>
            <p:sp>
              <p:nvSpPr>
                <p:cNvPr id="26692" name="Oval 1834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6693" name="Oval 1835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6656" name="Group 1836"/>
              <p:cNvGrpSpPr>
                <a:grpSpLocks/>
              </p:cNvGrpSpPr>
              <p:nvPr/>
            </p:nvGrpSpPr>
            <p:grpSpPr bwMode="auto">
              <a:xfrm>
                <a:off x="1528" y="2720"/>
                <a:ext cx="323" cy="318"/>
                <a:chOff x="4393" y="2770"/>
                <a:chExt cx="123" cy="136"/>
              </a:xfrm>
            </p:grpSpPr>
            <p:sp>
              <p:nvSpPr>
                <p:cNvPr id="26690" name="Oval 1837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6691" name="Oval 1838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6657" name="Group 1839"/>
              <p:cNvGrpSpPr>
                <a:grpSpLocks/>
              </p:cNvGrpSpPr>
              <p:nvPr/>
            </p:nvGrpSpPr>
            <p:grpSpPr bwMode="auto">
              <a:xfrm>
                <a:off x="1497" y="2686"/>
                <a:ext cx="389" cy="386"/>
                <a:chOff x="4381" y="2756"/>
                <a:chExt cx="148" cy="164"/>
              </a:xfrm>
            </p:grpSpPr>
            <p:sp>
              <p:nvSpPr>
                <p:cNvPr id="26688" name="Oval 1840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6689" name="Oval 1841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6658" name="Group 1842"/>
              <p:cNvGrpSpPr>
                <a:grpSpLocks/>
              </p:cNvGrpSpPr>
              <p:nvPr/>
            </p:nvGrpSpPr>
            <p:grpSpPr bwMode="auto">
              <a:xfrm>
                <a:off x="1528" y="2720"/>
                <a:ext cx="323" cy="318"/>
                <a:chOff x="4393" y="2770"/>
                <a:chExt cx="123" cy="136"/>
              </a:xfrm>
            </p:grpSpPr>
            <p:sp>
              <p:nvSpPr>
                <p:cNvPr id="26686" name="Oval 1843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6687" name="Oval 1844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6659" name="Group 1845"/>
              <p:cNvGrpSpPr>
                <a:grpSpLocks/>
              </p:cNvGrpSpPr>
              <p:nvPr/>
            </p:nvGrpSpPr>
            <p:grpSpPr bwMode="auto">
              <a:xfrm>
                <a:off x="1528" y="2720"/>
                <a:ext cx="323" cy="318"/>
                <a:chOff x="4393" y="2770"/>
                <a:chExt cx="123" cy="136"/>
              </a:xfrm>
            </p:grpSpPr>
            <p:sp>
              <p:nvSpPr>
                <p:cNvPr id="26684" name="Freeform 1846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685" name="Freeform 1847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6660" name="Freeform 1848"/>
              <p:cNvSpPr>
                <a:spLocks/>
              </p:cNvSpPr>
              <p:nvPr/>
            </p:nvSpPr>
            <p:spPr bwMode="auto">
              <a:xfrm>
                <a:off x="148" y="2496"/>
                <a:ext cx="4" cy="232"/>
              </a:xfrm>
              <a:custGeom>
                <a:avLst/>
                <a:gdLst>
                  <a:gd name="T0" fmla="*/ 0 w 4"/>
                  <a:gd name="T1" fmla="*/ 0 h 232"/>
                  <a:gd name="T2" fmla="*/ 4 w 4"/>
                  <a:gd name="T3" fmla="*/ 232 h 232"/>
                  <a:gd name="T4" fmla="*/ 0 60000 65536"/>
                  <a:gd name="T5" fmla="*/ 0 60000 65536"/>
                  <a:gd name="T6" fmla="*/ 0 w 4"/>
                  <a:gd name="T7" fmla="*/ 0 h 232"/>
                  <a:gd name="T8" fmla="*/ 4 w 4"/>
                  <a:gd name="T9" fmla="*/ 232 h 23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32">
                    <a:moveTo>
                      <a:pt x="0" y="0"/>
                    </a:moveTo>
                    <a:lnTo>
                      <a:pt x="4" y="232"/>
                    </a:lnTo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6661" name="Group 1849"/>
              <p:cNvGrpSpPr>
                <a:grpSpLocks/>
              </p:cNvGrpSpPr>
              <p:nvPr/>
            </p:nvGrpSpPr>
            <p:grpSpPr bwMode="auto">
              <a:xfrm>
                <a:off x="0" y="2496"/>
                <a:ext cx="304" cy="285"/>
                <a:chOff x="0" y="2496"/>
                <a:chExt cx="304" cy="285"/>
              </a:xfrm>
            </p:grpSpPr>
            <p:sp>
              <p:nvSpPr>
                <p:cNvPr id="26682" name="Line 1850"/>
                <p:cNvSpPr>
                  <a:spLocks noChangeShapeType="1"/>
                </p:cNvSpPr>
                <p:nvPr/>
              </p:nvSpPr>
              <p:spPr bwMode="auto">
                <a:xfrm>
                  <a:off x="148" y="2496"/>
                  <a:ext cx="3" cy="285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683" name="Freeform 1851"/>
                <p:cNvSpPr>
                  <a:spLocks noEditPoints="1"/>
                </p:cNvSpPr>
                <p:nvPr/>
              </p:nvSpPr>
              <p:spPr bwMode="auto">
                <a:xfrm>
                  <a:off x="0" y="2592"/>
                  <a:ext cx="304" cy="48"/>
                </a:xfrm>
                <a:custGeom>
                  <a:avLst/>
                  <a:gdLst>
                    <a:gd name="T0" fmla="*/ 0 w 190"/>
                    <a:gd name="T1" fmla="*/ 0 h 18"/>
                    <a:gd name="T2" fmla="*/ 33203 w 190"/>
                    <a:gd name="T3" fmla="*/ 0 h 18"/>
                    <a:gd name="T4" fmla="*/ 33203 w 190"/>
                    <a:gd name="T5" fmla="*/ 117537017 h 18"/>
                    <a:gd name="T6" fmla="*/ 0 w 190"/>
                    <a:gd name="T7" fmla="*/ 117537017 h 18"/>
                    <a:gd name="T8" fmla="*/ 0 w 190"/>
                    <a:gd name="T9" fmla="*/ 0 h 18"/>
                    <a:gd name="T10" fmla="*/ 67077 w 190"/>
                    <a:gd name="T11" fmla="*/ 0 h 18"/>
                    <a:gd name="T12" fmla="*/ 99635 w 190"/>
                    <a:gd name="T13" fmla="*/ 0 h 18"/>
                    <a:gd name="T14" fmla="*/ 99635 w 190"/>
                    <a:gd name="T15" fmla="*/ 117537017 h 18"/>
                    <a:gd name="T16" fmla="*/ 67077 w 190"/>
                    <a:gd name="T17" fmla="*/ 117537017 h 18"/>
                    <a:gd name="T18" fmla="*/ 67077 w 190"/>
                    <a:gd name="T19" fmla="*/ 0 h 18"/>
                    <a:gd name="T20" fmla="*/ 132293 w 190"/>
                    <a:gd name="T21" fmla="*/ 0 h 18"/>
                    <a:gd name="T22" fmla="*/ 165709 w 190"/>
                    <a:gd name="T23" fmla="*/ 0 h 18"/>
                    <a:gd name="T24" fmla="*/ 165709 w 190"/>
                    <a:gd name="T25" fmla="*/ 117537017 h 18"/>
                    <a:gd name="T26" fmla="*/ 132293 w 190"/>
                    <a:gd name="T27" fmla="*/ 117537017 h 18"/>
                    <a:gd name="T28" fmla="*/ 132293 w 190"/>
                    <a:gd name="T29" fmla="*/ 0 h 18"/>
                    <a:gd name="T30" fmla="*/ 199419 w 190"/>
                    <a:gd name="T31" fmla="*/ 0 h 18"/>
                    <a:gd name="T32" fmla="*/ 232730 w 190"/>
                    <a:gd name="T33" fmla="*/ 0 h 18"/>
                    <a:gd name="T34" fmla="*/ 232730 w 190"/>
                    <a:gd name="T35" fmla="*/ 117537017 h 18"/>
                    <a:gd name="T36" fmla="*/ 199419 w 190"/>
                    <a:gd name="T37" fmla="*/ 117537017 h 18"/>
                    <a:gd name="T38" fmla="*/ 199419 w 190"/>
                    <a:gd name="T39" fmla="*/ 0 h 18"/>
                    <a:gd name="T40" fmla="*/ 265134 w 190"/>
                    <a:gd name="T41" fmla="*/ 0 h 18"/>
                    <a:gd name="T42" fmla="*/ 297992 w 190"/>
                    <a:gd name="T43" fmla="*/ 0 h 18"/>
                    <a:gd name="T44" fmla="*/ 297992 w 190"/>
                    <a:gd name="T45" fmla="*/ 117537017 h 18"/>
                    <a:gd name="T46" fmla="*/ 265134 w 190"/>
                    <a:gd name="T47" fmla="*/ 117537017 h 18"/>
                    <a:gd name="T48" fmla="*/ 265134 w 190"/>
                    <a:gd name="T49" fmla="*/ 0 h 18"/>
                    <a:gd name="T50" fmla="*/ 332488 w 190"/>
                    <a:gd name="T51" fmla="*/ 0 h 18"/>
                    <a:gd name="T52" fmla="*/ 350397 w 190"/>
                    <a:gd name="T53" fmla="*/ 0 h 18"/>
                    <a:gd name="T54" fmla="*/ 350397 w 190"/>
                    <a:gd name="T55" fmla="*/ 117537017 h 18"/>
                    <a:gd name="T56" fmla="*/ 332488 w 190"/>
                    <a:gd name="T57" fmla="*/ 117537017 h 18"/>
                    <a:gd name="T58" fmla="*/ 332488 w 190"/>
                    <a:gd name="T59" fmla="*/ 0 h 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90"/>
                    <a:gd name="T91" fmla="*/ 0 h 18"/>
                    <a:gd name="T92" fmla="*/ 190 w 190"/>
                    <a:gd name="T93" fmla="*/ 18 h 1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>
                  <a:solidFill>
                    <a:srgbClr val="000000"/>
                  </a:solidFill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493" name="Freeform 1852"/>
              <p:cNvSpPr>
                <a:spLocks/>
              </p:cNvSpPr>
              <p:nvPr/>
            </p:nvSpPr>
            <p:spPr bwMode="auto">
              <a:xfrm>
                <a:off x="256" y="2040"/>
                <a:ext cx="1782" cy="793"/>
              </a:xfrm>
              <a:custGeom>
                <a:avLst/>
                <a:gdLst>
                  <a:gd name="T0" fmla="*/ 0 w 1782"/>
                  <a:gd name="T1" fmla="*/ 127 h 792"/>
                  <a:gd name="T2" fmla="*/ 105 w 1782"/>
                  <a:gd name="T3" fmla="*/ 0 h 792"/>
                  <a:gd name="T4" fmla="*/ 1585 w 1782"/>
                  <a:gd name="T5" fmla="*/ 0 h 792"/>
                  <a:gd name="T6" fmla="*/ 1782 w 1782"/>
                  <a:gd name="T7" fmla="*/ 88 h 792"/>
                  <a:gd name="T8" fmla="*/ 1782 w 1782"/>
                  <a:gd name="T9" fmla="*/ 661 h 792"/>
                  <a:gd name="T10" fmla="*/ 1683 w 1782"/>
                  <a:gd name="T11" fmla="*/ 793 h 792"/>
                  <a:gd name="T12" fmla="*/ 105 w 1782"/>
                  <a:gd name="T13" fmla="*/ 793 h 792"/>
                  <a:gd name="T14" fmla="*/ 6 w 1782"/>
                  <a:gd name="T15" fmla="*/ 705 h 792"/>
                  <a:gd name="T16" fmla="*/ 8 w 1782"/>
                  <a:gd name="T17" fmla="*/ 116 h 7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82" h="792">
                    <a:moveTo>
                      <a:pt x="0" y="127"/>
                    </a:moveTo>
                    <a:lnTo>
                      <a:pt x="105" y="0"/>
                    </a:lnTo>
                    <a:lnTo>
                      <a:pt x="1585" y="0"/>
                    </a:lnTo>
                    <a:lnTo>
                      <a:pt x="1782" y="88"/>
                    </a:lnTo>
                    <a:lnTo>
                      <a:pt x="1782" y="660"/>
                    </a:lnTo>
                    <a:lnTo>
                      <a:pt x="1683" y="792"/>
                    </a:lnTo>
                    <a:lnTo>
                      <a:pt x="105" y="792"/>
                    </a:lnTo>
                    <a:lnTo>
                      <a:pt x="6" y="704"/>
                    </a:lnTo>
                    <a:lnTo>
                      <a:pt x="8" y="116"/>
                    </a:lnTo>
                  </a:path>
                </a:pathLst>
              </a:custGeom>
              <a:gradFill rotWithShape="1">
                <a:gsLst>
                  <a:gs pos="0">
                    <a:srgbClr val="00D200"/>
                  </a:gs>
                  <a:gs pos="50000">
                    <a:srgbClr val="008000"/>
                  </a:gs>
                  <a:gs pos="100000">
                    <a:srgbClr val="00D2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rgbClr val="00480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>
                  <a:cs typeface="+mn-cs"/>
                </a:endParaRPr>
              </a:p>
            </p:txBody>
          </p:sp>
          <p:grpSp>
            <p:nvGrpSpPr>
              <p:cNvPr id="26663" name="Group 1853"/>
              <p:cNvGrpSpPr>
                <a:grpSpLocks/>
              </p:cNvGrpSpPr>
              <p:nvPr/>
            </p:nvGrpSpPr>
            <p:grpSpPr bwMode="auto">
              <a:xfrm>
                <a:off x="335" y="2280"/>
                <a:ext cx="1625" cy="235"/>
                <a:chOff x="1088" y="2880"/>
                <a:chExt cx="444" cy="64"/>
              </a:xfrm>
            </p:grpSpPr>
            <p:sp>
              <p:nvSpPr>
                <p:cNvPr id="26674" name="Rectangle 1854"/>
                <p:cNvSpPr>
                  <a:spLocks noChangeArrowheads="1"/>
                </p:cNvSpPr>
                <p:nvPr/>
              </p:nvSpPr>
              <p:spPr bwMode="auto">
                <a:xfrm>
                  <a:off x="1088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6675" name="Rectangle 1855"/>
                <p:cNvSpPr>
                  <a:spLocks noChangeArrowheads="1"/>
                </p:cNvSpPr>
                <p:nvPr/>
              </p:nvSpPr>
              <p:spPr bwMode="auto">
                <a:xfrm>
                  <a:off x="1144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6676" name="Rectangle 1856"/>
                <p:cNvSpPr>
                  <a:spLocks noChangeArrowheads="1"/>
                </p:cNvSpPr>
                <p:nvPr/>
              </p:nvSpPr>
              <p:spPr bwMode="auto">
                <a:xfrm>
                  <a:off x="1200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6677" name="Rectangle 1857"/>
                <p:cNvSpPr>
                  <a:spLocks noChangeArrowheads="1"/>
                </p:cNvSpPr>
                <p:nvPr/>
              </p:nvSpPr>
              <p:spPr bwMode="auto">
                <a:xfrm>
                  <a:off x="1258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6678" name="Rectangle 1858"/>
                <p:cNvSpPr>
                  <a:spLocks noChangeArrowheads="1"/>
                </p:cNvSpPr>
                <p:nvPr/>
              </p:nvSpPr>
              <p:spPr bwMode="auto">
                <a:xfrm>
                  <a:off x="1316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6679" name="Rectangle 1859"/>
                <p:cNvSpPr>
                  <a:spLocks noChangeArrowheads="1"/>
                </p:cNvSpPr>
                <p:nvPr/>
              </p:nvSpPr>
              <p:spPr bwMode="auto">
                <a:xfrm>
                  <a:off x="1372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6680" name="Rectangle 1860"/>
                <p:cNvSpPr>
                  <a:spLocks noChangeArrowheads="1"/>
                </p:cNvSpPr>
                <p:nvPr/>
              </p:nvSpPr>
              <p:spPr bwMode="auto">
                <a:xfrm>
                  <a:off x="1484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6681" name="Rectangle 1861"/>
                <p:cNvSpPr>
                  <a:spLocks noChangeArrowheads="1"/>
                </p:cNvSpPr>
                <p:nvPr/>
              </p:nvSpPr>
              <p:spPr bwMode="auto">
                <a:xfrm>
                  <a:off x="1428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6664" name="Group 1862"/>
              <p:cNvGrpSpPr>
                <a:grpSpLocks/>
              </p:cNvGrpSpPr>
              <p:nvPr/>
            </p:nvGrpSpPr>
            <p:grpSpPr bwMode="auto">
              <a:xfrm>
                <a:off x="592" y="1920"/>
                <a:ext cx="192" cy="171"/>
                <a:chOff x="5136" y="1968"/>
                <a:chExt cx="192" cy="171"/>
              </a:xfrm>
            </p:grpSpPr>
            <p:sp>
              <p:nvSpPr>
                <p:cNvPr id="26672" name="Oval 1863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6673" name="Freeform 1864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>
                    <a:gd name="T0" fmla="*/ 0 w 96"/>
                    <a:gd name="T1" fmla="*/ 0 h 171"/>
                    <a:gd name="T2" fmla="*/ 96 w 96"/>
                    <a:gd name="T3" fmla="*/ 0 h 171"/>
                    <a:gd name="T4" fmla="*/ 82 w 96"/>
                    <a:gd name="T5" fmla="*/ 156 h 171"/>
                    <a:gd name="T6" fmla="*/ 4 w 96"/>
                    <a:gd name="T7" fmla="*/ 171 h 171"/>
                    <a:gd name="T8" fmla="*/ 0 w 96"/>
                    <a:gd name="T9" fmla="*/ 48 h 1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71"/>
                    <a:gd name="T17" fmla="*/ 96 w 96"/>
                    <a:gd name="T18" fmla="*/ 171 h 1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6665" name="Freeform 1865"/>
              <p:cNvSpPr>
                <a:spLocks/>
              </p:cNvSpPr>
              <p:nvPr/>
            </p:nvSpPr>
            <p:spPr bwMode="auto">
              <a:xfrm>
                <a:off x="304" y="2736"/>
                <a:ext cx="1728" cy="1"/>
              </a:xfrm>
              <a:custGeom>
                <a:avLst/>
                <a:gdLst>
                  <a:gd name="T0" fmla="*/ 0 w 1728"/>
                  <a:gd name="T1" fmla="*/ 0 h 1"/>
                  <a:gd name="T2" fmla="*/ 1728 w 1728"/>
                  <a:gd name="T3" fmla="*/ 0 h 1"/>
                  <a:gd name="T4" fmla="*/ 0 60000 65536"/>
                  <a:gd name="T5" fmla="*/ 0 60000 65536"/>
                  <a:gd name="T6" fmla="*/ 0 w 1728"/>
                  <a:gd name="T7" fmla="*/ 0 h 1"/>
                  <a:gd name="T8" fmla="*/ 1728 w 1728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28" h="1">
                    <a:moveTo>
                      <a:pt x="0" y="0"/>
                    </a:moveTo>
                    <a:cubicBezTo>
                      <a:pt x="0" y="0"/>
                      <a:pt x="864" y="0"/>
                      <a:pt x="172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66" name="Freeform 1866"/>
              <p:cNvSpPr>
                <a:spLocks/>
              </p:cNvSpPr>
              <p:nvPr/>
            </p:nvSpPr>
            <p:spPr bwMode="auto">
              <a:xfrm>
                <a:off x="270" y="2159"/>
                <a:ext cx="1762" cy="1"/>
              </a:xfrm>
              <a:custGeom>
                <a:avLst/>
                <a:gdLst>
                  <a:gd name="T0" fmla="*/ 0 w 1762"/>
                  <a:gd name="T1" fmla="*/ 0 h 1"/>
                  <a:gd name="T2" fmla="*/ 1762 w 1762"/>
                  <a:gd name="T3" fmla="*/ 0 h 1"/>
                  <a:gd name="T4" fmla="*/ 0 60000 65536"/>
                  <a:gd name="T5" fmla="*/ 0 60000 65536"/>
                  <a:gd name="T6" fmla="*/ 0 w 1762"/>
                  <a:gd name="T7" fmla="*/ 0 h 1"/>
                  <a:gd name="T8" fmla="*/ 1762 w 176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62" h="1">
                    <a:moveTo>
                      <a:pt x="0" y="0"/>
                    </a:moveTo>
                    <a:cubicBezTo>
                      <a:pt x="293" y="0"/>
                      <a:pt x="1395" y="0"/>
                      <a:pt x="1762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6667" name="Group 1867"/>
              <p:cNvGrpSpPr>
                <a:grpSpLocks/>
              </p:cNvGrpSpPr>
              <p:nvPr/>
            </p:nvGrpSpPr>
            <p:grpSpPr bwMode="auto">
              <a:xfrm>
                <a:off x="1504" y="1920"/>
                <a:ext cx="192" cy="171"/>
                <a:chOff x="5136" y="1968"/>
                <a:chExt cx="192" cy="171"/>
              </a:xfrm>
            </p:grpSpPr>
            <p:sp>
              <p:nvSpPr>
                <p:cNvPr id="26670" name="Oval 1868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6671" name="Freeform 1869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>
                    <a:gd name="T0" fmla="*/ 0 w 96"/>
                    <a:gd name="T1" fmla="*/ 0 h 171"/>
                    <a:gd name="T2" fmla="*/ 96 w 96"/>
                    <a:gd name="T3" fmla="*/ 0 h 171"/>
                    <a:gd name="T4" fmla="*/ 82 w 96"/>
                    <a:gd name="T5" fmla="*/ 156 h 171"/>
                    <a:gd name="T6" fmla="*/ 4 w 96"/>
                    <a:gd name="T7" fmla="*/ 171 h 171"/>
                    <a:gd name="T8" fmla="*/ 0 w 96"/>
                    <a:gd name="T9" fmla="*/ 48 h 1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71"/>
                    <a:gd name="T17" fmla="*/ 96 w 96"/>
                    <a:gd name="T18" fmla="*/ 171 h 1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6668" name="Freeform 1870"/>
              <p:cNvSpPr>
                <a:spLocks/>
              </p:cNvSpPr>
              <p:nvPr/>
            </p:nvSpPr>
            <p:spPr bwMode="auto">
              <a:xfrm>
                <a:off x="496" y="2544"/>
                <a:ext cx="16" cy="31"/>
              </a:xfrm>
              <a:custGeom>
                <a:avLst/>
                <a:gdLst>
                  <a:gd name="T0" fmla="*/ 0 w 16"/>
                  <a:gd name="T1" fmla="*/ 31 h 31"/>
                  <a:gd name="T2" fmla="*/ 16 w 16"/>
                  <a:gd name="T3" fmla="*/ 0 h 31"/>
                  <a:gd name="T4" fmla="*/ 0 w 16"/>
                  <a:gd name="T5" fmla="*/ 31 h 31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31"/>
                  <a:gd name="T11" fmla="*/ 16 w 16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31">
                    <a:moveTo>
                      <a:pt x="0" y="31"/>
                    </a:moveTo>
                    <a:cubicBezTo>
                      <a:pt x="5" y="21"/>
                      <a:pt x="16" y="0"/>
                      <a:pt x="16" y="0"/>
                    </a:cubicBezTo>
                    <a:cubicBezTo>
                      <a:pt x="16" y="0"/>
                      <a:pt x="5" y="21"/>
                      <a:pt x="0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69" name="Freeform 1871"/>
              <p:cNvSpPr>
                <a:spLocks/>
              </p:cNvSpPr>
              <p:nvPr/>
            </p:nvSpPr>
            <p:spPr bwMode="auto">
              <a:xfrm>
                <a:off x="330" y="2208"/>
                <a:ext cx="214" cy="528"/>
              </a:xfrm>
              <a:custGeom>
                <a:avLst/>
                <a:gdLst>
                  <a:gd name="T0" fmla="*/ 214 w 214"/>
                  <a:gd name="T1" fmla="*/ 528 h 528"/>
                  <a:gd name="T2" fmla="*/ 214 w 214"/>
                  <a:gd name="T3" fmla="*/ 0 h 528"/>
                  <a:gd name="T4" fmla="*/ 0 w 214"/>
                  <a:gd name="T5" fmla="*/ 2 h 528"/>
                  <a:gd name="T6" fmla="*/ 0 w 214"/>
                  <a:gd name="T7" fmla="*/ 527 h 528"/>
                  <a:gd name="T8" fmla="*/ 214 w 214"/>
                  <a:gd name="T9" fmla="*/ 528 h 5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4"/>
                  <a:gd name="T16" fmla="*/ 0 h 528"/>
                  <a:gd name="T17" fmla="*/ 214 w 214"/>
                  <a:gd name="T18" fmla="*/ 528 h 5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4" h="528">
                    <a:moveTo>
                      <a:pt x="214" y="528"/>
                    </a:moveTo>
                    <a:lnTo>
                      <a:pt x="214" y="0"/>
                    </a:lnTo>
                    <a:lnTo>
                      <a:pt x="0" y="2"/>
                    </a:lnTo>
                    <a:lnTo>
                      <a:pt x="0" y="527"/>
                    </a:lnTo>
                    <a:lnTo>
                      <a:pt x="214" y="528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337" name="Group 237"/>
          <p:cNvGrpSpPr>
            <a:grpSpLocks/>
          </p:cNvGrpSpPr>
          <p:nvPr/>
        </p:nvGrpSpPr>
        <p:grpSpPr bwMode="auto">
          <a:xfrm>
            <a:off x="3635375" y="2349500"/>
            <a:ext cx="2008188" cy="1655763"/>
            <a:chOff x="1155" y="3168"/>
            <a:chExt cx="1035" cy="860"/>
          </a:xfrm>
        </p:grpSpPr>
        <p:grpSp>
          <p:nvGrpSpPr>
            <p:cNvPr id="26634" name="Group 238"/>
            <p:cNvGrpSpPr>
              <a:grpSpLocks/>
            </p:cNvGrpSpPr>
            <p:nvPr/>
          </p:nvGrpSpPr>
          <p:grpSpPr bwMode="auto">
            <a:xfrm>
              <a:off x="1422" y="3886"/>
              <a:ext cx="336" cy="142"/>
              <a:chOff x="1792" y="4000"/>
              <a:chExt cx="352" cy="160"/>
            </a:xfrm>
          </p:grpSpPr>
          <p:sp>
            <p:nvSpPr>
              <p:cNvPr id="26638" name="Oval 239"/>
              <p:cNvSpPr>
                <a:spLocks noChangeArrowheads="1"/>
              </p:cNvSpPr>
              <p:nvPr/>
            </p:nvSpPr>
            <p:spPr bwMode="auto">
              <a:xfrm>
                <a:off x="1792" y="4032"/>
                <a:ext cx="352" cy="12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6639" name="Oval 240"/>
              <p:cNvSpPr>
                <a:spLocks noChangeArrowheads="1"/>
              </p:cNvSpPr>
              <p:nvPr/>
            </p:nvSpPr>
            <p:spPr bwMode="auto">
              <a:xfrm>
                <a:off x="1840" y="4016"/>
                <a:ext cx="272" cy="9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6640" name="Oval 241"/>
              <p:cNvSpPr>
                <a:spLocks noChangeArrowheads="1"/>
              </p:cNvSpPr>
              <p:nvPr/>
            </p:nvSpPr>
            <p:spPr bwMode="auto">
              <a:xfrm>
                <a:off x="1872" y="4000"/>
                <a:ext cx="192" cy="4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sp>
          <p:nvSpPr>
            <p:cNvPr id="26635" name="Freeform 242"/>
            <p:cNvSpPr>
              <a:spLocks/>
            </p:cNvSpPr>
            <p:nvPr/>
          </p:nvSpPr>
          <p:spPr bwMode="auto">
            <a:xfrm>
              <a:off x="1200" y="3168"/>
              <a:ext cx="816" cy="405"/>
            </a:xfrm>
            <a:custGeom>
              <a:avLst/>
              <a:gdLst>
                <a:gd name="T0" fmla="*/ 22994 w 487"/>
                <a:gd name="T1" fmla="*/ 389 h 405"/>
                <a:gd name="T2" fmla="*/ 398595 w 487"/>
                <a:gd name="T3" fmla="*/ 389 h 405"/>
                <a:gd name="T4" fmla="*/ 1878865 w 487"/>
                <a:gd name="T5" fmla="*/ 389 h 405"/>
                <a:gd name="T6" fmla="*/ 1878865 w 487"/>
                <a:gd name="T7" fmla="*/ 405 h 405"/>
                <a:gd name="T8" fmla="*/ 1878865 w 487"/>
                <a:gd name="T9" fmla="*/ 0 h 405"/>
                <a:gd name="T10" fmla="*/ 0 w 487"/>
                <a:gd name="T11" fmla="*/ 13 h 405"/>
                <a:gd name="T12" fmla="*/ 16752 w 487"/>
                <a:gd name="T13" fmla="*/ 389 h 4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7"/>
                <a:gd name="T22" fmla="*/ 0 h 405"/>
                <a:gd name="T23" fmla="*/ 487 w 487"/>
                <a:gd name="T24" fmla="*/ 405 h 4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7" h="405">
                  <a:moveTo>
                    <a:pt x="6" y="389"/>
                  </a:moveTo>
                  <a:lnTo>
                    <a:pt x="103" y="389"/>
                  </a:lnTo>
                  <a:lnTo>
                    <a:pt x="487" y="389"/>
                  </a:lnTo>
                  <a:lnTo>
                    <a:pt x="487" y="405"/>
                  </a:lnTo>
                  <a:lnTo>
                    <a:pt x="487" y="0"/>
                  </a:lnTo>
                  <a:lnTo>
                    <a:pt x="0" y="13"/>
                  </a:lnTo>
                  <a:lnTo>
                    <a:pt x="4" y="389"/>
                  </a:lnTo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6" name="Text Box 243"/>
            <p:cNvSpPr txBox="1">
              <a:spLocks noChangeArrowheads="1"/>
            </p:cNvSpPr>
            <p:nvPr/>
          </p:nvSpPr>
          <p:spPr bwMode="auto">
            <a:xfrm>
              <a:off x="1155" y="3168"/>
              <a:ext cx="1035" cy="333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>
                  <a:solidFill>
                    <a:schemeClr val="tx1"/>
                  </a:solidFill>
                </a:rPr>
                <a:t>3 часа</a:t>
              </a:r>
            </a:p>
          </p:txBody>
        </p:sp>
        <p:sp>
          <p:nvSpPr>
            <p:cNvPr id="26637" name="Freeform 244"/>
            <p:cNvSpPr>
              <a:spLocks/>
            </p:cNvSpPr>
            <p:nvPr/>
          </p:nvSpPr>
          <p:spPr bwMode="auto">
            <a:xfrm>
              <a:off x="1582" y="3552"/>
              <a:ext cx="1" cy="410"/>
            </a:xfrm>
            <a:custGeom>
              <a:avLst/>
              <a:gdLst>
                <a:gd name="T0" fmla="*/ 0 w 1"/>
                <a:gd name="T1" fmla="*/ 0 h 410"/>
                <a:gd name="T2" fmla="*/ 0 w 1"/>
                <a:gd name="T3" fmla="*/ 410 h 410"/>
                <a:gd name="T4" fmla="*/ 0 60000 65536"/>
                <a:gd name="T5" fmla="*/ 0 60000 65536"/>
                <a:gd name="T6" fmla="*/ 0 w 1"/>
                <a:gd name="T7" fmla="*/ 0 h 410"/>
                <a:gd name="T8" fmla="*/ 1 w 1"/>
                <a:gd name="T9" fmla="*/ 410 h 4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410">
                  <a:moveTo>
                    <a:pt x="0" y="0"/>
                  </a:moveTo>
                  <a:lnTo>
                    <a:pt x="0" y="41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632" name="Text Box 305"/>
          <p:cNvSpPr txBox="1">
            <a:spLocks noChangeArrowheads="1"/>
          </p:cNvSpPr>
          <p:nvPr/>
        </p:nvSpPr>
        <p:spPr bwMode="auto">
          <a:xfrm>
            <a:off x="5508625" y="5084763"/>
            <a:ext cx="1655763" cy="823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latin typeface="Calibri" pitchFamily="34" charset="0"/>
              </a:rPr>
              <a:t>S</a:t>
            </a:r>
            <a:endParaRPr lang="ru-RU" sz="4800" b="1">
              <a:latin typeface="Calibri" pitchFamily="34" charset="0"/>
            </a:endParaRPr>
          </a:p>
        </p:txBody>
      </p:sp>
      <p:sp>
        <p:nvSpPr>
          <p:cNvPr id="9522" name="Text Box 306"/>
          <p:cNvSpPr txBox="1">
            <a:spLocks noChangeArrowheads="1"/>
          </p:cNvSpPr>
          <p:nvPr/>
        </p:nvSpPr>
        <p:spPr bwMode="auto">
          <a:xfrm>
            <a:off x="5580063" y="2276475"/>
            <a:ext cx="936625" cy="8239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latin typeface="Calibri" pitchFamily="34" charset="0"/>
              </a:rPr>
              <a:t>t</a:t>
            </a:r>
            <a:endParaRPr lang="ru-RU" sz="4800" b="1">
              <a:latin typeface="Calibri" pitchFamily="34" charset="0"/>
            </a:endParaRPr>
          </a:p>
        </p:txBody>
      </p:sp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33333E-6 L 1.44306 0.00116 " pathEditMode="relative" rAng="0" ptsTypes="AA">
                                      <p:cBhvr>
                                        <p:cTn id="2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Содержимое 6"/>
          <p:cNvSpPr>
            <a:spLocks noGrp="1"/>
          </p:cNvSpPr>
          <p:nvPr>
            <p:ph sz="half" idx="4294967295"/>
          </p:nvPr>
        </p:nvSpPr>
        <p:spPr>
          <a:xfrm>
            <a:off x="0" y="1125538"/>
            <a:ext cx="6084888" cy="52863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4200" b="1" smtClean="0">
                <a:solidFill>
                  <a:srgbClr val="10253F"/>
                </a:solidFill>
              </a:rPr>
              <a:t>3 дм 2 см  +  5 см   =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b="1" smtClean="0">
                <a:solidFill>
                  <a:srgbClr val="10253F"/>
                </a:solidFill>
              </a:rPr>
              <a:t>150 км  :  3 ч     =</a:t>
            </a:r>
            <a:endParaRPr lang="ru-RU" sz="4400" b="1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4400" b="1" smtClean="0">
                <a:solidFill>
                  <a:srgbClr val="10253F"/>
                </a:solidFill>
              </a:rPr>
              <a:t>38 сек  –  19 сек  =</a:t>
            </a:r>
            <a:endParaRPr lang="ru-RU" sz="4400" b="1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4400" b="1" smtClean="0">
                <a:solidFill>
                  <a:srgbClr val="10253F"/>
                </a:solidFill>
              </a:rPr>
              <a:t>6 м 4 см     3  =</a:t>
            </a:r>
            <a:endParaRPr lang="ru-RU" sz="4400" b="1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4400" b="1" smtClean="0">
                <a:solidFill>
                  <a:srgbClr val="10253F"/>
                </a:solidFill>
              </a:rPr>
              <a:t>18 </a:t>
            </a:r>
            <a:r>
              <a:rPr lang="ru-RU" sz="4400" b="1" smtClean="0">
                <a:solidFill>
                  <a:srgbClr val="10253F"/>
                </a:solidFill>
              </a:rPr>
              <a:t>м  :  20 сек  =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000" b="1" smtClean="0">
                <a:solidFill>
                  <a:srgbClr val="10253F"/>
                </a:solidFill>
              </a:rPr>
              <a:t>8 мин 12 сек + 48 сек  =</a:t>
            </a:r>
            <a:endParaRPr lang="ru-RU" sz="4000" b="1" smtClean="0">
              <a:solidFill>
                <a:srgbClr val="FF0000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4294967295"/>
          </p:nvPr>
        </p:nvSpPr>
        <p:spPr>
          <a:xfrm>
            <a:off x="5724525" y="1125538"/>
            <a:ext cx="3779838" cy="49307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4400" b="1" smtClean="0">
                <a:solidFill>
                  <a:srgbClr val="FF00FF"/>
                </a:solidFill>
              </a:rPr>
              <a:t>3 дм 7 м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b="1" smtClean="0">
                <a:solidFill>
                  <a:srgbClr val="FF00FF"/>
                </a:solidFill>
              </a:rPr>
              <a:t>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b="1" smtClean="0">
                <a:solidFill>
                  <a:srgbClr val="FF00FF"/>
                </a:solidFill>
              </a:rPr>
              <a:t>19 сек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b="1" smtClean="0">
                <a:solidFill>
                  <a:srgbClr val="FF00FF"/>
                </a:solidFill>
              </a:rPr>
              <a:t>18 м 12 см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b="1" smtClean="0">
                <a:solidFill>
                  <a:srgbClr val="FF00FF"/>
                </a:solidFill>
              </a:rPr>
              <a:t>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b="1" smtClean="0">
                <a:solidFill>
                  <a:srgbClr val="FF00FF"/>
                </a:solidFill>
              </a:rPr>
              <a:t>  9 мин</a:t>
            </a:r>
            <a:endParaRPr lang="ru-RU" sz="4400" smtClean="0">
              <a:solidFill>
                <a:srgbClr val="FF00FF"/>
              </a:solidFill>
            </a:endParaRPr>
          </a:p>
        </p:txBody>
      </p:sp>
      <p:sp>
        <p:nvSpPr>
          <p:cNvPr id="27651" name="Дата 1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" name="Номер слайда 2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D105A38-18AB-4B5F-9875-512EA4862113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2916238" y="3860800"/>
            <a:ext cx="71437" cy="7143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>
              <a:solidFill>
                <a:srgbClr val="000099"/>
              </a:solidFill>
              <a:latin typeface="Calibri" pitchFamily="34" charset="0"/>
            </a:endParaRPr>
          </a:p>
        </p:txBody>
      </p:sp>
      <p:sp>
        <p:nvSpPr>
          <p:cNvPr id="27654" name="Text Box 7"/>
          <p:cNvSpPr txBox="1">
            <a:spLocks noChangeArrowheads="1"/>
          </p:cNvSpPr>
          <p:nvPr/>
        </p:nvSpPr>
        <p:spPr bwMode="auto">
          <a:xfrm>
            <a:off x="971550" y="333375"/>
            <a:ext cx="72009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FF"/>
                </a:solidFill>
                <a:latin typeface="Arial" charset="0"/>
              </a:rPr>
              <a:t>Найдите значения выражений</a:t>
            </a:r>
          </a:p>
        </p:txBody>
      </p:sp>
      <p:sp>
        <p:nvSpPr>
          <p:cNvPr id="52232" name="Line 8"/>
          <p:cNvSpPr>
            <a:spLocks noChangeShapeType="1"/>
          </p:cNvSpPr>
          <p:nvPr/>
        </p:nvSpPr>
        <p:spPr bwMode="auto">
          <a:xfrm>
            <a:off x="0" y="1773238"/>
            <a:ext cx="8243888" cy="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233" name="Line 9"/>
          <p:cNvSpPr>
            <a:spLocks noChangeShapeType="1"/>
          </p:cNvSpPr>
          <p:nvPr/>
        </p:nvSpPr>
        <p:spPr bwMode="auto">
          <a:xfrm>
            <a:off x="0" y="3357563"/>
            <a:ext cx="7812088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234" name="Line 10"/>
          <p:cNvSpPr>
            <a:spLocks noChangeShapeType="1"/>
          </p:cNvSpPr>
          <p:nvPr/>
        </p:nvSpPr>
        <p:spPr bwMode="auto">
          <a:xfrm>
            <a:off x="0" y="5734050"/>
            <a:ext cx="8027988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235" name="Line 11"/>
          <p:cNvSpPr>
            <a:spLocks noChangeShapeType="1"/>
          </p:cNvSpPr>
          <p:nvPr/>
        </p:nvSpPr>
        <p:spPr bwMode="auto">
          <a:xfrm>
            <a:off x="0" y="4149725"/>
            <a:ext cx="8748713" cy="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2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2" grpId="0" animBg="1"/>
      <p:bldP spid="52233" grpId="0" animBg="1"/>
      <p:bldP spid="52234" grpId="0" animBg="1"/>
      <p:bldP spid="522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260350"/>
            <a:ext cx="8229600" cy="1439863"/>
          </a:xfrm>
        </p:spPr>
        <p:txBody>
          <a:bodyPr/>
          <a:lstStyle/>
          <a:p>
            <a:pPr eaLnBrk="1" hangingPunct="1"/>
            <a:r>
              <a:rPr lang="ru-RU" sz="2400" b="1" smtClean="0"/>
              <a:t/>
            </a:r>
            <a:br>
              <a:rPr lang="ru-RU" sz="2400" b="1" smtClean="0"/>
            </a:br>
            <a:r>
              <a:rPr lang="ru-RU" sz="2800" b="1" smtClean="0">
                <a:solidFill>
                  <a:srgbClr val="10253F"/>
                </a:solidFill>
              </a:rPr>
              <a:t>Пробное действие </a:t>
            </a:r>
            <a:br>
              <a:rPr lang="ru-RU" sz="2800" b="1" smtClean="0">
                <a:solidFill>
                  <a:srgbClr val="10253F"/>
                </a:solidFill>
              </a:rPr>
            </a:br>
            <a:r>
              <a:rPr lang="ru-RU" sz="2800" b="1" smtClean="0">
                <a:solidFill>
                  <a:srgbClr val="10253F"/>
                </a:solidFill>
              </a:rPr>
              <a:t>      Никита пробежал 45 метров за 15 сек, а Максим  - 60 м за 20 сек. Кто из них бежал быстрее?</a:t>
            </a:r>
            <a:endParaRPr lang="ru-RU" b="1" smtClean="0">
              <a:solidFill>
                <a:srgbClr val="10253F"/>
              </a:solidFill>
            </a:endParaRPr>
          </a:p>
        </p:txBody>
      </p:sp>
      <p:sp>
        <p:nvSpPr>
          <p:cNvPr id="3" name="Дата 2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B3FD592-9BEB-4815-97EF-0BB1112FC22C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071813" y="3429000"/>
            <a:ext cx="5214937" cy="1588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57250" y="5715000"/>
            <a:ext cx="7429500" cy="1588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8037512" y="3249613"/>
            <a:ext cx="500063" cy="1588"/>
          </a:xfrm>
          <a:prstGeom prst="line">
            <a:avLst/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2822575" y="3249613"/>
            <a:ext cx="500063" cy="1587"/>
          </a:xfrm>
          <a:prstGeom prst="line">
            <a:avLst/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608012" y="5535613"/>
            <a:ext cx="500063" cy="1588"/>
          </a:xfrm>
          <a:prstGeom prst="line">
            <a:avLst/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8037512" y="5535613"/>
            <a:ext cx="500063" cy="1588"/>
          </a:xfrm>
          <a:prstGeom prst="line">
            <a:avLst/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5143500" y="3500438"/>
            <a:ext cx="9429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Arial" charset="0"/>
              </a:rPr>
              <a:t>45 м</a:t>
            </a:r>
            <a:endParaRPr lang="ru-RU" sz="2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3857625" y="5857875"/>
            <a:ext cx="942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Arial" charset="0"/>
              </a:rPr>
              <a:t>60 м</a:t>
            </a:r>
            <a:endParaRPr lang="ru-RU" sz="2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5143500" y="2143125"/>
            <a:ext cx="1254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Arial" charset="0"/>
              </a:rPr>
              <a:t>15 сек</a:t>
            </a: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3929063" y="4572000"/>
            <a:ext cx="1254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Arial" charset="0"/>
              </a:rPr>
              <a:t>20 сек</a:t>
            </a:r>
          </a:p>
        </p:txBody>
      </p:sp>
      <p:pic>
        <p:nvPicPr>
          <p:cNvPr id="35862" name="Picture 22" descr="0a4f488923716b024ee68941527cf924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91500" y="4508500"/>
            <a:ext cx="952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4" name="Picture 24" descr="Анимашки Спорт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27988" y="1773238"/>
            <a:ext cx="12096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65" name="Text Box 25"/>
          <p:cNvSpPr txBox="1">
            <a:spLocks noChangeArrowheads="1"/>
          </p:cNvSpPr>
          <p:nvPr/>
        </p:nvSpPr>
        <p:spPr bwMode="auto">
          <a:xfrm>
            <a:off x="1835150" y="2636838"/>
            <a:ext cx="11525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b="1">
                <a:solidFill>
                  <a:srgbClr val="000000"/>
                </a:solidFill>
                <a:latin typeface="Calibri" pitchFamily="34" charset="0"/>
              </a:rPr>
              <a:t>Н</a:t>
            </a:r>
          </a:p>
        </p:txBody>
      </p:sp>
      <p:sp>
        <p:nvSpPr>
          <p:cNvPr id="35866" name="Text Box 26"/>
          <p:cNvSpPr txBox="1">
            <a:spLocks noChangeArrowheads="1"/>
          </p:cNvSpPr>
          <p:nvPr/>
        </p:nvSpPr>
        <p:spPr bwMode="auto">
          <a:xfrm>
            <a:off x="0" y="5013325"/>
            <a:ext cx="900113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b="1">
                <a:solidFill>
                  <a:srgbClr val="000000"/>
                </a:solidFill>
                <a:latin typeface="Calibri" pitchFamily="34" charset="0"/>
              </a:rPr>
              <a:t>М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5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7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4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5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4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35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3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50867E-6 C -0.09983 0.05202 -0.19462 0.01803 -0.31441 0.01896 C -0.36024 0.02104 -0.35104 0.02034 -0.38264 0.02959 C -0.42292 0.06173 -0.48785 0.03653 -0.52379 0.03584 C -0.56372 0.02705 -0.53646 0.03167 -0.60643 0.03167 " pathEditMode="relative" ptsTypes="ffffA">
                                      <p:cBhvr>
                                        <p:cTn id="95" dur="20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4.56647E-6 C -0.03091 0.01364 -0.0599 0.01156 -0.09358 0.01272 C -0.16876 0.04486 -0.2514 0.01549 -0.33021 0.01688 C -0.37084 0.01757 -0.41199 0.02197 -0.45244 0.02335 C -0.51181 0.02751 -0.57136 0.02197 -0.63021 0.03168 C -0.70296 0.03006 -0.77327 0.02751 -0.84601 0.02751 " pathEditMode="relative" ptsTypes="fffffA">
                                      <p:cBhvr>
                                        <p:cTn id="97" dur="20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7" grpId="0"/>
      <p:bldP spid="35865" grpId="0"/>
      <p:bldP spid="3586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5"/>
          <p:cNvSpPr txBox="1">
            <a:spLocks noChangeArrowheads="1"/>
          </p:cNvSpPr>
          <p:nvPr/>
        </p:nvSpPr>
        <p:spPr bwMode="auto">
          <a:xfrm>
            <a:off x="1547813" y="549275"/>
            <a:ext cx="64801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>
                <a:solidFill>
                  <a:srgbClr val="000099"/>
                </a:solidFill>
                <a:latin typeface="Calibri" pitchFamily="34" charset="0"/>
              </a:rPr>
              <a:t>Тема урока:</a:t>
            </a:r>
          </a:p>
        </p:txBody>
      </p:sp>
      <p:sp>
        <p:nvSpPr>
          <p:cNvPr id="29698" name="Text Box 6"/>
          <p:cNvSpPr txBox="1">
            <a:spLocks noChangeArrowheads="1"/>
          </p:cNvSpPr>
          <p:nvPr/>
        </p:nvSpPr>
        <p:spPr bwMode="auto">
          <a:xfrm>
            <a:off x="468313" y="1989138"/>
            <a:ext cx="65516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>
                <a:solidFill>
                  <a:srgbClr val="000099"/>
                </a:solidFill>
                <a:latin typeface="Calibri" pitchFamily="34" charset="0"/>
              </a:rPr>
              <a:t>Что</a:t>
            </a:r>
            <a:r>
              <a:rPr lang="ru-RU" sz="1800">
                <a:solidFill>
                  <a:schemeClr val="tx1"/>
                </a:solidFill>
                <a:latin typeface="Arial" charset="0"/>
              </a:rPr>
              <a:t>           </a:t>
            </a:r>
            <a:r>
              <a:rPr lang="ru-RU" sz="4400">
                <a:solidFill>
                  <a:srgbClr val="0033CC"/>
                </a:solidFill>
                <a:latin typeface="Calibri" pitchFamily="34" charset="0"/>
              </a:rPr>
              <a:t>такое скорость ?</a:t>
            </a:r>
          </a:p>
        </p:txBody>
      </p:sp>
      <p:sp>
        <p:nvSpPr>
          <p:cNvPr id="29699" name="Text Box 7"/>
          <p:cNvSpPr txBox="1">
            <a:spLocks noChangeArrowheads="1"/>
          </p:cNvSpPr>
          <p:nvPr/>
        </p:nvSpPr>
        <p:spPr bwMode="auto">
          <a:xfrm>
            <a:off x="539750" y="3573463"/>
            <a:ext cx="7416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>
                <a:solidFill>
                  <a:srgbClr val="000099"/>
                </a:solidFill>
                <a:latin typeface="Calibri" pitchFamily="34" charset="0"/>
              </a:rPr>
              <a:t>КАК</a:t>
            </a:r>
            <a:r>
              <a:rPr lang="ru-RU" sz="1800">
                <a:solidFill>
                  <a:srgbClr val="000099"/>
                </a:solidFill>
                <a:latin typeface="Arial" charset="0"/>
              </a:rPr>
              <a:t> </a:t>
            </a:r>
            <a:r>
              <a:rPr lang="ru-RU" sz="1800">
                <a:solidFill>
                  <a:schemeClr val="tx1"/>
                </a:solidFill>
                <a:latin typeface="Arial" charset="0"/>
              </a:rPr>
              <a:t>        </a:t>
            </a:r>
            <a:r>
              <a:rPr lang="ru-RU" sz="4400">
                <a:solidFill>
                  <a:srgbClr val="0033CC"/>
                </a:solidFill>
                <a:latin typeface="Calibri" pitchFamily="34" charset="0"/>
              </a:rPr>
              <a:t>найти скорость?</a:t>
            </a:r>
          </a:p>
        </p:txBody>
      </p:sp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22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1785938" y="2571750"/>
            <a:ext cx="4392612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Физминутка</a:t>
            </a:r>
          </a:p>
        </p:txBody>
      </p:sp>
      <p:pic>
        <p:nvPicPr>
          <p:cNvPr id="7" name="Фед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756775" y="549275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7" name="4-конечная звезда 16"/>
          <p:cNvSpPr/>
          <p:nvPr/>
        </p:nvSpPr>
        <p:spPr>
          <a:xfrm rot="20359692">
            <a:off x="366713" y="958850"/>
            <a:ext cx="2214562" cy="2143125"/>
          </a:xfrm>
          <a:prstGeom prst="star4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18" name="4-конечная звезда 17"/>
          <p:cNvSpPr/>
          <p:nvPr/>
        </p:nvSpPr>
        <p:spPr>
          <a:xfrm rot="1902883">
            <a:off x="6256338" y="1065213"/>
            <a:ext cx="2214562" cy="2143125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19" name="4-конечная звезда 18"/>
          <p:cNvSpPr/>
          <p:nvPr/>
        </p:nvSpPr>
        <p:spPr>
          <a:xfrm rot="1770793">
            <a:off x="6242050" y="4308475"/>
            <a:ext cx="2214563" cy="2143125"/>
          </a:xfrm>
          <a:prstGeom prst="star4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20" name="4-конечная звезда 19"/>
          <p:cNvSpPr/>
          <p:nvPr/>
        </p:nvSpPr>
        <p:spPr>
          <a:xfrm rot="19874701">
            <a:off x="236538" y="4314825"/>
            <a:ext cx="2214562" cy="2143125"/>
          </a:xfrm>
          <a:prstGeom prst="star4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21" name="4-конечная звезда 20"/>
          <p:cNvSpPr/>
          <p:nvPr/>
        </p:nvSpPr>
        <p:spPr>
          <a:xfrm>
            <a:off x="3214688" y="2786063"/>
            <a:ext cx="2214562" cy="2143125"/>
          </a:xfrm>
          <a:prstGeom prst="star4">
            <a:avLst>
              <a:gd name="adj" fmla="val 9953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/>
          </a:p>
        </p:txBody>
      </p:sp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-2.39593E-6 C 0.00643 -0.00277 0.01008 -0.00925 0.01633 -0.01179 C 0.02258 -0.02451 0.03212 -0.037 0.04324 -0.04163 C 0.04914 -0.04671 0.05278 -0.05273 0.05973 -0.0555 C 0.06667 -0.06545 0.07744 -0.06753 0.08647 -0.07354 C 0.09324 -0.07794 0.08924 -0.07701 0.09549 -0.08349 C 0.10192 -0.09019 0.11025 -0.09597 0.11789 -0.09921 C 0.12431 -0.10823 0.13594 -0.1191 0.1448 -0.12326 C 0.15331 -0.1346 0.14897 -0.13182 0.1566 -0.13506 C 0.16268 -0.14269 0.16893 -0.1487 0.17605 -0.15495 C 0.18525 -0.16281 0.1849 -0.16952 0.19688 -0.17299 C 0.2014 -0.17692 0.21094 -0.18293 0.21494 -0.18871 C 0.21598 -0.1901 0.21667 -0.19195 0.21789 -0.19287 C 0.22049 -0.19496 0.22379 -0.19542 0.22674 -0.19681 C 0.23126 -0.20236 0.23438 -0.20236 0.24028 -0.20467 C 0.24844 -0.20791 0.25938 -0.21138 0.26719 -0.2167 C 0.26876 -0.21785 0.27015 -0.21924 0.27153 -0.22063 C 0.2731 -0.22248 0.27414 -0.22525 0.27605 -0.22664 C 0.27969 -0.22942 0.28681 -0.2308 0.29098 -0.23242 C 0.30001 -0.24075 0.31199 -0.24422 0.3224 -0.24838 C 0.32379 -0.24977 0.32674 -0.25231 0.32674 -0.25231 " pathEditMode="relative" ptsTypes="ffffffffffffffffffff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6716E-6 C -0.06632 -0.02729 -0.00295 -0.00185 -0.19861 0.00208 C -0.34392 0.00509 -0.48906 0.00208 -0.63438 0.00208 " pathEditMode="relative" ptsTypes="ffA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12858E-6 C 0.00556 0.00278 0.00608 0.00763 0.01181 0.00995 C 0.01702 0.02012 0.02431 0.02937 0.03282 0.034 C 0.03959 0.04579 0.03942 0.04001 0.04775 0.04787 C 0.05504 0.05481 0.05973 0.06591 0.06858 0.06961 C 0.07119 0.07193 0.07327 0.0754 0.07605 0.07771 C 0.07744 0.07886 0.07917 0.07863 0.08056 0.07956 C 0.08473 0.08256 0.08855 0.08603 0.09254 0.0895 C 0.09914 0.09505 0.10469 0.1013 0.11181 0.10546 C 0.11702 0.10847 0.12292 0.11101 0.1283 0.11332 C 0.13126 0.11471 0.13733 0.11749 0.13733 0.11749 C 0.14306 0.12304 0.14723 0.12442 0.15365 0.12743 C 0.15903 0.13252 0.16372 0.13668 0.17015 0.13923 C 0.17987 0.14778 0.19167 0.15079 0.2014 0.15911 C 0.20903 0.16559 0.21824 0.17183 0.22535 0.179 C 0.2323 0.18571 0.23803 0.19334 0.24619 0.19681 C 0.25122 0.20398 0.25695 0.20699 0.26268 0.21277 C 0.26528 0.21531 0.26737 0.21855 0.27015 0.22086 C 0.2724 0.22271 0.27518 0.22318 0.27761 0.22479 C 0.28021 0.22641 0.28265 0.22873 0.28508 0.23081 C 0.28837 0.23358 0.29063 0.23798 0.29393 0.24075 C 0.29532 0.24191 0.29705 0.24191 0.29844 0.2426 C 0.30053 0.24376 0.30244 0.24491 0.30435 0.24653 C 0.30955 0.25116 0.31303 0.25763 0.31928 0.26064 C 0.32692 0.27012 0.31754 0.25948 0.32674 0.26642 C 0.33403 0.27197 0.33855 0.27614 0.34619 0.28053 C 0.35105 0.2833 0.36112 0.28839 0.36112 0.28839 C 0.36876 0.29811 0.37761 0.30088 0.38646 0.30828 C 0.40313 0.32239 0.39028 0.31476 0.40435 0.32216 C 0.41216 0.33187 0.42205 0.33742 0.43126 0.34413 C 0.4481 0.35639 0.46355 0.37211 0.48212 0.37974 C 0.48872 0.38899 0.48091 0.37951 0.48942 0.38576 C 0.49324 0.38876 0.50035 0.3957 0.50435 0.39963 C 0.50695 0.40218 0.51337 0.40379 0.51337 0.40379 C 0.52258 0.41258 0.52344 0.41328 0.53282 0.41767 C 0.53803 0.42461 0.54046 0.42715 0.54775 0.42947 C 0.55209 0.43571 0.55973 0.43941 0.56563 0.44334 C 0.57171 0.4519 0.5816 0.45398 0.58942 0.4593 C 0.59462 0.46277 0.59879 0.46693 0.60435 0.46924 C 0.60591 0.47063 0.60712 0.47225 0.60886 0.47318 C 0.61077 0.47433 0.61303 0.4741 0.61494 0.47526 C 0.63126 0.48636 0.61268 0.4778 0.62535 0.48312 C 0.63056 0.49029 0.62969 0.49029 0.64028 0.49515 C 0.64185 0.49584 0.6448 0.49723 0.6448 0.49723 " pathEditMode="relative" ptsTypes="fffffffffffffffffffffffffffffffffffffffffffA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83071E-6 C -0.12136 -0.05597 -0.38507 -0.0081 -0.38507 -0.0081 C -0.47674 -0.01827 -0.56198 -0.01596 -0.65677 -0.01596 " pathEditMode="relative" ptsTypes="ffA"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44444E-6 2.63645E-6 C 0.00313 -0.00047 0.01424 -0.0007 0.01928 -0.00393 C 0.03351 -0.01318 0.04445 -0.02891 0.05973 -0.03585 C 0.06615 -0.04834 0.07709 -0.05389 0.08646 -0.06152 C 0.09115 -0.06522 0.09879 -0.07493 0.10435 -0.07748 C 0.11077 -0.08048 0.11633 -0.08557 0.1224 -0.0895 C 0.1382 -0.09991 0.15886 -0.11032 0.17605 -0.11726 C 0.18195 -0.12234 0.18872 -0.12697 0.19549 -0.12928 C 0.20556 -0.1383 0.21841 -0.14778 0.22987 -0.1531 C 0.24185 -0.16536 0.25764 -0.16883 0.27153 -0.17692 C 0.28264 -0.1834 0.29289 -0.19126 0.30435 -0.19681 C 0.31146 -0.2056 0.32258 -0.20282 0.33126 -0.20884 " pathEditMode="relative" ptsTypes="fffffffffffA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4-конечная звезда 10"/>
          <p:cNvSpPr/>
          <p:nvPr/>
        </p:nvSpPr>
        <p:spPr>
          <a:xfrm>
            <a:off x="1428750" y="357188"/>
            <a:ext cx="6429375" cy="5286375"/>
          </a:xfrm>
          <a:prstGeom prst="star4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13" name="4-конечная звезда 12"/>
          <p:cNvSpPr/>
          <p:nvPr/>
        </p:nvSpPr>
        <p:spPr>
          <a:xfrm rot="19151455">
            <a:off x="1374775" y="458788"/>
            <a:ext cx="6429375" cy="5286375"/>
          </a:xfrm>
          <a:prstGeom prst="star4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4" name="Нижний колонтитул 3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47109" name="Рисунок 5" descr="анкруг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2571750"/>
            <a:ext cx="13144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79388" y="908050"/>
            <a:ext cx="8964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1) 60 : 20 = 3 (м) – за 1 секунду пробежал Максим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179388" y="1700213"/>
            <a:ext cx="8642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2) 45 : 15 = 3 (м) – за 1 секунду пробежал Никита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95288" y="2997200"/>
            <a:ext cx="84248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FF3300"/>
                </a:solidFill>
                <a:latin typeface="Georgia" pitchFamily="18" charset="0"/>
              </a:rPr>
              <a:t>КАКОЙ ВЫВОД МОЖНО СДЕЛАТЬ?</a:t>
            </a:r>
            <a:r>
              <a:rPr lang="ru-RU" sz="1800" b="1">
                <a:solidFill>
                  <a:schemeClr val="tx1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323850" y="4941888"/>
            <a:ext cx="84248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i="1">
                <a:latin typeface="Georgia" pitchFamily="18" charset="0"/>
              </a:rPr>
              <a:t>Оба мальчика </a:t>
            </a:r>
            <a:r>
              <a:rPr lang="ru-RU" i="1">
                <a:latin typeface="Arial" charset="0"/>
              </a:rPr>
              <a:t>бежали с одинаковой скоростью</a:t>
            </a:r>
            <a:r>
              <a:rPr lang="ru-RU" i="1">
                <a:latin typeface="Georgia" pitchFamily="18" charset="0"/>
              </a:rPr>
              <a:t> 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2916238" y="4076700"/>
            <a:ext cx="33131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000099"/>
                </a:solidFill>
                <a:latin typeface="Arial" charset="0"/>
              </a:rPr>
              <a:t>3 = 3</a:t>
            </a:r>
            <a:endParaRPr lang="en-US" sz="4000" b="1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7596188" y="908050"/>
            <a:ext cx="1547812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3</a:t>
            </a:r>
            <a:r>
              <a:rPr lang="ru-RU" sz="2800"/>
              <a:t> </a:t>
            </a:r>
            <a:r>
              <a:rPr lang="ru-RU" sz="2000"/>
              <a:t>М/С</a:t>
            </a:r>
            <a:endParaRPr lang="ru-RU" sz="1600"/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7812088" y="1700213"/>
            <a:ext cx="1008062" cy="1343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3</a:t>
            </a:r>
            <a:r>
              <a:rPr lang="ru-RU" sz="2800"/>
              <a:t> </a:t>
            </a:r>
            <a:r>
              <a:rPr lang="ru-RU" sz="2000"/>
              <a:t>М/С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/>
      <p:bldP spid="36868" grpId="0"/>
      <p:bldP spid="36869" grpId="0"/>
      <p:bldP spid="36870" grpId="0"/>
      <p:bldP spid="36871" grpId="0"/>
      <p:bldP spid="3687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WordArt 2"/>
          <p:cNvSpPr>
            <a:spLocks noChangeArrowheads="1" noChangeShapeType="1" noTextEdit="1"/>
          </p:cNvSpPr>
          <p:nvPr/>
        </p:nvSpPr>
        <p:spPr bwMode="auto">
          <a:xfrm>
            <a:off x="2268538" y="333375"/>
            <a:ext cx="518477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Georgia"/>
              </a:rPr>
              <a:t>Узелок на память: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0" y="1628775"/>
            <a:ext cx="86423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Georgia" pitchFamily="18" charset="0"/>
              </a:rPr>
              <a:t>Скоростью называют расстояние, пройденное за единицу времени.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979613" y="2924175"/>
            <a:ext cx="554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  <a:latin typeface="Georgia" pitchFamily="18" charset="0"/>
              </a:rPr>
              <a:t>Единицы скорости</a:t>
            </a:r>
          </a:p>
        </p:txBody>
      </p:sp>
      <p:sp>
        <p:nvSpPr>
          <p:cNvPr id="45061" name="AutoShape 5"/>
          <p:cNvSpPr>
            <a:spLocks noChangeArrowheads="1"/>
          </p:cNvSpPr>
          <p:nvPr/>
        </p:nvSpPr>
        <p:spPr bwMode="auto">
          <a:xfrm>
            <a:off x="755650" y="3429000"/>
            <a:ext cx="7343775" cy="1296988"/>
          </a:xfrm>
          <a:prstGeom prst="horizontalScroll">
            <a:avLst>
              <a:gd name="adj" fmla="val 12500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tx1"/>
                </a:solidFill>
                <a:latin typeface="Arial" charset="0"/>
              </a:rPr>
              <a:t>м/с, м/мин, км/с, км/мин, км/ч</a:t>
            </a: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755650" y="4724400"/>
            <a:ext cx="74168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>
                <a:solidFill>
                  <a:srgbClr val="FF3300"/>
                </a:solidFill>
                <a:latin typeface="Georgia" pitchFamily="18" charset="0"/>
              </a:rPr>
              <a:t>Чтобы узнать скорость движения, нужно расстояние разделить на время.</a:t>
            </a:r>
          </a:p>
        </p:txBody>
      </p:sp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/>
      <p:bldP spid="45060" grpId="0"/>
      <p:bldP spid="45061" grpId="0" animBg="1"/>
      <p:bldP spid="450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CCFF"/>
            </a:gs>
            <a:gs pos="100000">
              <a:schemeClr val="tx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WordArt 2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5402263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Georgia"/>
              </a:rPr>
              <a:t>Узелок на память:</a:t>
            </a:r>
          </a:p>
        </p:txBody>
      </p:sp>
      <p:sp>
        <p:nvSpPr>
          <p:cNvPr id="34819" name="Text Box 4"/>
          <p:cNvSpPr txBox="1">
            <a:spLocks noChangeArrowheads="1"/>
          </p:cNvSpPr>
          <p:nvPr/>
        </p:nvSpPr>
        <p:spPr bwMode="auto">
          <a:xfrm>
            <a:off x="1116013" y="1412875"/>
            <a:ext cx="74517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latin typeface="Georgia" pitchFamily="18" charset="0"/>
              </a:rPr>
              <a:t>ПРОЦЕСС  ДВИЖЕНИЯ:</a:t>
            </a:r>
          </a:p>
        </p:txBody>
      </p:sp>
      <p:sp>
        <p:nvSpPr>
          <p:cNvPr id="34820" name="Line 5"/>
          <p:cNvSpPr>
            <a:spLocks noChangeShapeType="1"/>
          </p:cNvSpPr>
          <p:nvPr/>
        </p:nvSpPr>
        <p:spPr bwMode="auto">
          <a:xfrm flipH="1">
            <a:off x="1619250" y="2133600"/>
            <a:ext cx="1655763" cy="1295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4821" name="Freeform 6"/>
          <p:cNvSpPr>
            <a:spLocks/>
          </p:cNvSpPr>
          <p:nvPr/>
        </p:nvSpPr>
        <p:spPr bwMode="auto">
          <a:xfrm>
            <a:off x="4500563" y="2060575"/>
            <a:ext cx="73025" cy="2003425"/>
          </a:xfrm>
          <a:custGeom>
            <a:avLst/>
            <a:gdLst>
              <a:gd name="T0" fmla="*/ 0 w 92"/>
              <a:gd name="T1" fmla="*/ 0 h 1262"/>
              <a:gd name="T2" fmla="*/ 2147483647 w 92"/>
              <a:gd name="T3" fmla="*/ 2147483647 h 1262"/>
              <a:gd name="T4" fmla="*/ 0 60000 65536"/>
              <a:gd name="T5" fmla="*/ 0 60000 65536"/>
              <a:gd name="T6" fmla="*/ 0 w 92"/>
              <a:gd name="T7" fmla="*/ 0 h 1262"/>
              <a:gd name="T8" fmla="*/ 92 w 92"/>
              <a:gd name="T9" fmla="*/ 1262 h 126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2" h="1262">
                <a:moveTo>
                  <a:pt x="0" y="0"/>
                </a:moveTo>
                <a:lnTo>
                  <a:pt x="92" y="1262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4822" name="Line 7"/>
          <p:cNvSpPr>
            <a:spLocks noChangeShapeType="1"/>
          </p:cNvSpPr>
          <p:nvPr/>
        </p:nvSpPr>
        <p:spPr bwMode="auto">
          <a:xfrm>
            <a:off x="5724525" y="2060575"/>
            <a:ext cx="2014538" cy="14414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44900"/>
            <a:ext cx="3511550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14675" y="4230688"/>
            <a:ext cx="2511425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TextBox 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11613" y="4937125"/>
            <a:ext cx="9017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Прямоугольник 7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92688" y="3500438"/>
            <a:ext cx="4151312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23850" y="4549775"/>
            <a:ext cx="17272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Км/ч, м/с, М/мин, км/мин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276600" y="5103813"/>
            <a:ext cx="136683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с, мин, ч.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940425" y="5013325"/>
            <a:ext cx="12620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См, м, км</a:t>
            </a:r>
          </a:p>
        </p:txBody>
      </p:sp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750" y="0"/>
            <a:ext cx="7766050" cy="1052513"/>
          </a:xfrm>
        </p:spPr>
        <p:txBody>
          <a:bodyPr/>
          <a:lstStyle/>
          <a:p>
            <a:pPr eaLnBrk="1" hangingPunct="1"/>
            <a:r>
              <a:rPr lang="ru-RU" sz="4200" b="1" smtClean="0">
                <a:solidFill>
                  <a:srgbClr val="0000CC"/>
                </a:solidFill>
                <a:latin typeface="Comic Sans MS" pitchFamily="66" charset="0"/>
              </a:rPr>
              <a:t>Математическая разминка</a:t>
            </a:r>
            <a:r>
              <a:rPr lang="ru-RU" sz="3000" smtClean="0"/>
              <a:t> 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79388" y="1125538"/>
            <a:ext cx="1584325" cy="2087562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u="sng">
                <a:solidFill>
                  <a:srgbClr val="0000CC"/>
                </a:solidFill>
                <a:latin typeface="Arial" charset="0"/>
              </a:rPr>
              <a:t>240:2</a:t>
            </a:r>
            <a:endParaRPr lang="ru-RU" b="1">
              <a:solidFill>
                <a:srgbClr val="0000CC"/>
              </a:solidFill>
              <a:latin typeface="Arial" charset="0"/>
            </a:endParaRPr>
          </a:p>
          <a:p>
            <a:pPr algn="ctr"/>
            <a:r>
              <a:rPr lang="ru-RU" b="1">
                <a:solidFill>
                  <a:schemeClr val="accent2"/>
                </a:solidFill>
                <a:latin typeface="Arial" charset="0"/>
              </a:rPr>
              <a:t>Ж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95288" y="3644900"/>
            <a:ext cx="1944687" cy="1871663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u="sng">
                <a:solidFill>
                  <a:srgbClr val="0000CC"/>
                </a:solidFill>
                <a:latin typeface="Arial" charset="0"/>
              </a:rPr>
              <a:t>1000:10</a:t>
            </a:r>
          </a:p>
          <a:p>
            <a:pPr algn="ctr"/>
            <a:r>
              <a:rPr lang="ru-RU" b="1">
                <a:solidFill>
                  <a:schemeClr val="accent1"/>
                </a:solidFill>
                <a:latin typeface="Arial" charset="0"/>
              </a:rPr>
              <a:t>И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2339975" y="1412875"/>
            <a:ext cx="1655763" cy="1655763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1" u="sng">
              <a:solidFill>
                <a:srgbClr val="0000CC"/>
              </a:solidFill>
              <a:latin typeface="Arial" charset="0"/>
            </a:endParaRPr>
          </a:p>
          <a:p>
            <a:pPr algn="ctr"/>
            <a:r>
              <a:rPr lang="ru-RU" b="1" u="sng">
                <a:solidFill>
                  <a:srgbClr val="0000CC"/>
                </a:solidFill>
                <a:latin typeface="Arial" charset="0"/>
              </a:rPr>
              <a:t>320:4</a:t>
            </a:r>
          </a:p>
          <a:p>
            <a:pPr algn="ctr"/>
            <a:r>
              <a:rPr lang="ru-RU" b="1">
                <a:solidFill>
                  <a:schemeClr val="accent1"/>
                </a:solidFill>
                <a:latin typeface="Arial" charset="0"/>
              </a:rPr>
              <a:t>В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3203575" y="3789363"/>
            <a:ext cx="1439863" cy="1728787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1" u="sng">
              <a:solidFill>
                <a:srgbClr val="0000CC"/>
              </a:solidFill>
              <a:latin typeface="Arial" charset="0"/>
            </a:endParaRPr>
          </a:p>
          <a:p>
            <a:pPr algn="ctr"/>
            <a:r>
              <a:rPr lang="ru-RU" b="1" u="sng">
                <a:solidFill>
                  <a:srgbClr val="0000CC"/>
                </a:solidFill>
                <a:latin typeface="Arial" charset="0"/>
              </a:rPr>
              <a:t>80*8</a:t>
            </a:r>
          </a:p>
          <a:p>
            <a:pPr algn="ctr"/>
            <a:r>
              <a:rPr lang="ru-RU" b="1">
                <a:solidFill>
                  <a:srgbClr val="0000CC"/>
                </a:solidFill>
                <a:latin typeface="Arial" charset="0"/>
              </a:rPr>
              <a:t>Е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4643438" y="1412875"/>
            <a:ext cx="1296987" cy="1727200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1" u="sng">
              <a:solidFill>
                <a:srgbClr val="0000CC"/>
              </a:solidFill>
              <a:latin typeface="Arial" charset="0"/>
            </a:endParaRPr>
          </a:p>
          <a:p>
            <a:pPr algn="ctr"/>
            <a:r>
              <a:rPr lang="ru-RU" b="1" u="sng">
                <a:solidFill>
                  <a:srgbClr val="0000CC"/>
                </a:solidFill>
                <a:latin typeface="Arial" charset="0"/>
              </a:rPr>
              <a:t>80*6</a:t>
            </a:r>
          </a:p>
          <a:p>
            <a:pPr algn="ctr"/>
            <a:r>
              <a:rPr lang="ru-RU" b="1">
                <a:solidFill>
                  <a:schemeClr val="accent1"/>
                </a:solidFill>
                <a:latin typeface="Arial" charset="0"/>
              </a:rPr>
              <a:t>И</a:t>
            </a: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5580063" y="3644900"/>
            <a:ext cx="1368425" cy="1800225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u="sng">
                <a:solidFill>
                  <a:srgbClr val="0000CC"/>
                </a:solidFill>
                <a:latin typeface="Arial" charset="0"/>
              </a:rPr>
              <a:t>20*7</a:t>
            </a:r>
            <a:endParaRPr lang="ru-RU" b="1">
              <a:solidFill>
                <a:srgbClr val="0000CC"/>
              </a:solidFill>
              <a:latin typeface="Arial" charset="0"/>
            </a:endParaRPr>
          </a:p>
          <a:p>
            <a:pPr algn="ctr"/>
            <a:r>
              <a:rPr lang="ru-RU" b="1">
                <a:solidFill>
                  <a:schemeClr val="accent1"/>
                </a:solidFill>
                <a:latin typeface="Arial" charset="0"/>
              </a:rPr>
              <a:t>Е</a:t>
            </a: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6948488" y="1412875"/>
            <a:ext cx="1152525" cy="1727200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1" u="sng">
              <a:solidFill>
                <a:srgbClr val="0000CC"/>
              </a:solidFill>
              <a:latin typeface="Arial" charset="0"/>
            </a:endParaRPr>
          </a:p>
          <a:p>
            <a:pPr algn="ctr"/>
            <a:r>
              <a:rPr lang="ru-RU" b="1" u="sng">
                <a:solidFill>
                  <a:srgbClr val="0000CC"/>
                </a:solidFill>
                <a:latin typeface="Arial" charset="0"/>
              </a:rPr>
              <a:t>70*4</a:t>
            </a:r>
          </a:p>
          <a:p>
            <a:pPr algn="ctr"/>
            <a:r>
              <a:rPr lang="ru-RU" b="1">
                <a:solidFill>
                  <a:schemeClr val="accent1"/>
                </a:solidFill>
                <a:latin typeface="Arial" charset="0"/>
              </a:rPr>
              <a:t>Н</a:t>
            </a:r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7524750" y="3357563"/>
            <a:ext cx="1439863" cy="1800225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u="sng">
                <a:solidFill>
                  <a:srgbClr val="0000CC"/>
                </a:solidFill>
                <a:latin typeface="Arial" charset="0"/>
              </a:rPr>
              <a:t>540:9</a:t>
            </a:r>
          </a:p>
          <a:p>
            <a:pPr algn="ctr"/>
            <a:r>
              <a:rPr lang="ru-RU" b="1">
                <a:solidFill>
                  <a:schemeClr val="accent1"/>
                </a:solidFill>
                <a:latin typeface="Arial" charset="0"/>
              </a:rPr>
              <a:t>Д</a:t>
            </a:r>
          </a:p>
        </p:txBody>
      </p:sp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21508" grpId="0" animBg="1"/>
      <p:bldP spid="21509" grpId="0" animBg="1"/>
      <p:bldP spid="21510" grpId="0" animBg="1"/>
      <p:bldP spid="21511" grpId="0" animBg="1"/>
      <p:bldP spid="21512" grpId="0" animBg="1"/>
      <p:bldP spid="21513" grpId="0" animBg="1"/>
      <p:bldP spid="215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3840C0C-2325-478F-A6D0-6EB2843D4689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57250" y="5143500"/>
            <a:ext cx="74295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5843" name="Group 229"/>
          <p:cNvGrpSpPr>
            <a:grpSpLocks/>
          </p:cNvGrpSpPr>
          <p:nvPr/>
        </p:nvGrpSpPr>
        <p:grpSpPr bwMode="auto">
          <a:xfrm>
            <a:off x="-323850" y="3860800"/>
            <a:ext cx="1727200" cy="1412875"/>
            <a:chOff x="2592" y="1126"/>
            <a:chExt cx="603" cy="886"/>
          </a:xfrm>
        </p:grpSpPr>
        <p:grpSp>
          <p:nvGrpSpPr>
            <p:cNvPr id="36148" name="Group 230"/>
            <p:cNvGrpSpPr>
              <a:grpSpLocks/>
            </p:cNvGrpSpPr>
            <p:nvPr/>
          </p:nvGrpSpPr>
          <p:grpSpPr bwMode="auto">
            <a:xfrm>
              <a:off x="2736" y="1870"/>
              <a:ext cx="336" cy="142"/>
              <a:chOff x="1792" y="4000"/>
              <a:chExt cx="352" cy="160"/>
            </a:xfrm>
          </p:grpSpPr>
          <p:sp>
            <p:nvSpPr>
              <p:cNvPr id="36152" name="Oval 231"/>
              <p:cNvSpPr>
                <a:spLocks noChangeArrowheads="1"/>
              </p:cNvSpPr>
              <p:nvPr/>
            </p:nvSpPr>
            <p:spPr bwMode="auto">
              <a:xfrm>
                <a:off x="1792" y="4032"/>
                <a:ext cx="352" cy="12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36153" name="Oval 232"/>
              <p:cNvSpPr>
                <a:spLocks noChangeArrowheads="1"/>
              </p:cNvSpPr>
              <p:nvPr/>
            </p:nvSpPr>
            <p:spPr bwMode="auto">
              <a:xfrm>
                <a:off x="1840" y="4016"/>
                <a:ext cx="272" cy="9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36154" name="Oval 233"/>
              <p:cNvSpPr>
                <a:spLocks noChangeArrowheads="1"/>
              </p:cNvSpPr>
              <p:nvPr/>
            </p:nvSpPr>
            <p:spPr bwMode="auto">
              <a:xfrm>
                <a:off x="1872" y="4000"/>
                <a:ext cx="192" cy="4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sp>
          <p:nvSpPr>
            <p:cNvPr id="36149" name="Freeform 234"/>
            <p:cNvSpPr>
              <a:spLocks/>
            </p:cNvSpPr>
            <p:nvPr/>
          </p:nvSpPr>
          <p:spPr bwMode="auto">
            <a:xfrm>
              <a:off x="2658" y="1152"/>
              <a:ext cx="487" cy="405"/>
            </a:xfrm>
            <a:custGeom>
              <a:avLst/>
              <a:gdLst>
                <a:gd name="T0" fmla="*/ 6 w 487"/>
                <a:gd name="T1" fmla="*/ 389 h 405"/>
                <a:gd name="T2" fmla="*/ 103 w 487"/>
                <a:gd name="T3" fmla="*/ 389 h 405"/>
                <a:gd name="T4" fmla="*/ 487 w 487"/>
                <a:gd name="T5" fmla="*/ 389 h 405"/>
                <a:gd name="T6" fmla="*/ 487 w 487"/>
                <a:gd name="T7" fmla="*/ 405 h 405"/>
                <a:gd name="T8" fmla="*/ 487 w 487"/>
                <a:gd name="T9" fmla="*/ 0 h 405"/>
                <a:gd name="T10" fmla="*/ 0 w 487"/>
                <a:gd name="T11" fmla="*/ 13 h 405"/>
                <a:gd name="T12" fmla="*/ 4 w 487"/>
                <a:gd name="T13" fmla="*/ 389 h 4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7"/>
                <a:gd name="T22" fmla="*/ 0 h 405"/>
                <a:gd name="T23" fmla="*/ 487 w 487"/>
                <a:gd name="T24" fmla="*/ 405 h 4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7" h="405">
                  <a:moveTo>
                    <a:pt x="6" y="389"/>
                  </a:moveTo>
                  <a:lnTo>
                    <a:pt x="103" y="389"/>
                  </a:lnTo>
                  <a:lnTo>
                    <a:pt x="487" y="389"/>
                  </a:lnTo>
                  <a:lnTo>
                    <a:pt x="487" y="405"/>
                  </a:lnTo>
                  <a:lnTo>
                    <a:pt x="487" y="0"/>
                  </a:lnTo>
                  <a:lnTo>
                    <a:pt x="0" y="13"/>
                  </a:lnTo>
                  <a:lnTo>
                    <a:pt x="4" y="389"/>
                  </a:lnTo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150" name="Text Box 235"/>
            <p:cNvSpPr txBox="1">
              <a:spLocks noChangeArrowheads="1"/>
            </p:cNvSpPr>
            <p:nvPr/>
          </p:nvSpPr>
          <p:spPr bwMode="auto">
            <a:xfrm>
              <a:off x="2592" y="1126"/>
              <a:ext cx="603" cy="440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 b="1" i="1">
                  <a:solidFill>
                    <a:schemeClr val="tx1"/>
                  </a:solidFill>
                  <a:latin typeface="Arial" charset="0"/>
                </a:rPr>
                <a:t>А</a:t>
              </a:r>
            </a:p>
          </p:txBody>
        </p:sp>
        <p:sp>
          <p:nvSpPr>
            <p:cNvPr id="36151" name="Freeform 236"/>
            <p:cNvSpPr>
              <a:spLocks/>
            </p:cNvSpPr>
            <p:nvPr/>
          </p:nvSpPr>
          <p:spPr bwMode="auto">
            <a:xfrm>
              <a:off x="2896" y="1536"/>
              <a:ext cx="1" cy="410"/>
            </a:xfrm>
            <a:custGeom>
              <a:avLst/>
              <a:gdLst>
                <a:gd name="T0" fmla="*/ 0 w 1"/>
                <a:gd name="T1" fmla="*/ 0 h 410"/>
                <a:gd name="T2" fmla="*/ 0 w 1"/>
                <a:gd name="T3" fmla="*/ 410 h 410"/>
                <a:gd name="T4" fmla="*/ 0 60000 65536"/>
                <a:gd name="T5" fmla="*/ 0 60000 65536"/>
                <a:gd name="T6" fmla="*/ 0 w 1"/>
                <a:gd name="T7" fmla="*/ 0 h 410"/>
                <a:gd name="T8" fmla="*/ 1 w 1"/>
                <a:gd name="T9" fmla="*/ 410 h 4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410">
                  <a:moveTo>
                    <a:pt x="0" y="0"/>
                  </a:moveTo>
                  <a:lnTo>
                    <a:pt x="0" y="41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5844" name="Group 229"/>
          <p:cNvGrpSpPr>
            <a:grpSpLocks/>
          </p:cNvGrpSpPr>
          <p:nvPr/>
        </p:nvGrpSpPr>
        <p:grpSpPr bwMode="auto">
          <a:xfrm>
            <a:off x="8101013" y="3860800"/>
            <a:ext cx="1285875" cy="1373188"/>
            <a:chOff x="2658" y="1152"/>
            <a:chExt cx="558" cy="860"/>
          </a:xfrm>
        </p:grpSpPr>
        <p:grpSp>
          <p:nvGrpSpPr>
            <p:cNvPr id="36141" name="Group 230"/>
            <p:cNvGrpSpPr>
              <a:grpSpLocks/>
            </p:cNvGrpSpPr>
            <p:nvPr/>
          </p:nvGrpSpPr>
          <p:grpSpPr bwMode="auto">
            <a:xfrm>
              <a:off x="2736" y="1870"/>
              <a:ext cx="336" cy="142"/>
              <a:chOff x="1792" y="4000"/>
              <a:chExt cx="352" cy="160"/>
            </a:xfrm>
          </p:grpSpPr>
          <p:sp>
            <p:nvSpPr>
              <p:cNvPr id="36145" name="Oval 231"/>
              <p:cNvSpPr>
                <a:spLocks noChangeArrowheads="1"/>
              </p:cNvSpPr>
              <p:nvPr/>
            </p:nvSpPr>
            <p:spPr bwMode="auto">
              <a:xfrm>
                <a:off x="1792" y="4032"/>
                <a:ext cx="352" cy="12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36146" name="Oval 232"/>
              <p:cNvSpPr>
                <a:spLocks noChangeArrowheads="1"/>
              </p:cNvSpPr>
              <p:nvPr/>
            </p:nvSpPr>
            <p:spPr bwMode="auto">
              <a:xfrm>
                <a:off x="1840" y="4014"/>
                <a:ext cx="272" cy="9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36147" name="Oval 233"/>
              <p:cNvSpPr>
                <a:spLocks noChangeArrowheads="1"/>
              </p:cNvSpPr>
              <p:nvPr/>
            </p:nvSpPr>
            <p:spPr bwMode="auto">
              <a:xfrm>
                <a:off x="1872" y="4000"/>
                <a:ext cx="192" cy="4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sp>
          <p:nvSpPr>
            <p:cNvPr id="36142" name="Freeform 234"/>
            <p:cNvSpPr>
              <a:spLocks/>
            </p:cNvSpPr>
            <p:nvPr/>
          </p:nvSpPr>
          <p:spPr bwMode="auto">
            <a:xfrm>
              <a:off x="2658" y="1152"/>
              <a:ext cx="487" cy="405"/>
            </a:xfrm>
            <a:custGeom>
              <a:avLst/>
              <a:gdLst>
                <a:gd name="T0" fmla="*/ 6 w 487"/>
                <a:gd name="T1" fmla="*/ 389 h 405"/>
                <a:gd name="T2" fmla="*/ 103 w 487"/>
                <a:gd name="T3" fmla="*/ 389 h 405"/>
                <a:gd name="T4" fmla="*/ 487 w 487"/>
                <a:gd name="T5" fmla="*/ 389 h 405"/>
                <a:gd name="T6" fmla="*/ 487 w 487"/>
                <a:gd name="T7" fmla="*/ 405 h 405"/>
                <a:gd name="T8" fmla="*/ 487 w 487"/>
                <a:gd name="T9" fmla="*/ 0 h 405"/>
                <a:gd name="T10" fmla="*/ 0 w 487"/>
                <a:gd name="T11" fmla="*/ 13 h 405"/>
                <a:gd name="T12" fmla="*/ 4 w 487"/>
                <a:gd name="T13" fmla="*/ 389 h 4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7"/>
                <a:gd name="T22" fmla="*/ 0 h 405"/>
                <a:gd name="T23" fmla="*/ 487 w 487"/>
                <a:gd name="T24" fmla="*/ 405 h 4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7" h="405">
                  <a:moveTo>
                    <a:pt x="6" y="389"/>
                  </a:moveTo>
                  <a:lnTo>
                    <a:pt x="103" y="389"/>
                  </a:lnTo>
                  <a:lnTo>
                    <a:pt x="487" y="389"/>
                  </a:lnTo>
                  <a:lnTo>
                    <a:pt x="487" y="405"/>
                  </a:lnTo>
                  <a:lnTo>
                    <a:pt x="487" y="0"/>
                  </a:lnTo>
                  <a:lnTo>
                    <a:pt x="0" y="13"/>
                  </a:lnTo>
                  <a:lnTo>
                    <a:pt x="4" y="389"/>
                  </a:lnTo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4000" b="1" i="1">
                  <a:solidFill>
                    <a:schemeClr val="tx1"/>
                  </a:solidFill>
                  <a:latin typeface="Arial" charset="0"/>
                </a:rPr>
                <a:t>В</a:t>
              </a:r>
            </a:p>
          </p:txBody>
        </p:sp>
        <p:sp>
          <p:nvSpPr>
            <p:cNvPr id="17" name="Text Box 235"/>
            <p:cNvSpPr txBox="1">
              <a:spLocks noChangeArrowheads="1"/>
            </p:cNvSpPr>
            <p:nvPr/>
          </p:nvSpPr>
          <p:spPr bwMode="auto">
            <a:xfrm>
              <a:off x="2688" y="1152"/>
              <a:ext cx="528" cy="630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 sz="6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endParaRPr>
            </a:p>
          </p:txBody>
        </p:sp>
        <p:sp>
          <p:nvSpPr>
            <p:cNvPr id="36144" name="Freeform 236"/>
            <p:cNvSpPr>
              <a:spLocks/>
            </p:cNvSpPr>
            <p:nvPr/>
          </p:nvSpPr>
          <p:spPr bwMode="auto">
            <a:xfrm>
              <a:off x="2896" y="1536"/>
              <a:ext cx="1" cy="410"/>
            </a:xfrm>
            <a:custGeom>
              <a:avLst/>
              <a:gdLst>
                <a:gd name="T0" fmla="*/ 0 w 1"/>
                <a:gd name="T1" fmla="*/ 0 h 410"/>
                <a:gd name="T2" fmla="*/ 0 w 1"/>
                <a:gd name="T3" fmla="*/ 410 h 410"/>
                <a:gd name="T4" fmla="*/ 0 60000 65536"/>
                <a:gd name="T5" fmla="*/ 0 60000 65536"/>
                <a:gd name="T6" fmla="*/ 0 w 1"/>
                <a:gd name="T7" fmla="*/ 0 h 410"/>
                <a:gd name="T8" fmla="*/ 1 w 1"/>
                <a:gd name="T9" fmla="*/ 410 h 4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410">
                  <a:moveTo>
                    <a:pt x="0" y="0"/>
                  </a:moveTo>
                  <a:lnTo>
                    <a:pt x="0" y="41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5845" name="TextBox 21"/>
          <p:cNvSpPr txBox="1">
            <a:spLocks noChangeArrowheads="1"/>
          </p:cNvSpPr>
          <p:nvPr/>
        </p:nvSpPr>
        <p:spPr bwMode="auto">
          <a:xfrm>
            <a:off x="3643313" y="5214938"/>
            <a:ext cx="1639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tx1"/>
                </a:solidFill>
                <a:latin typeface="Arial" charset="0"/>
              </a:rPr>
              <a:t>150 км</a:t>
            </a:r>
          </a:p>
        </p:txBody>
      </p:sp>
      <p:grpSp>
        <p:nvGrpSpPr>
          <p:cNvPr id="9" name="Group 1875"/>
          <p:cNvGrpSpPr>
            <a:grpSpLocks/>
          </p:cNvGrpSpPr>
          <p:nvPr/>
        </p:nvGrpSpPr>
        <p:grpSpPr bwMode="auto">
          <a:xfrm>
            <a:off x="-5857875" y="4076700"/>
            <a:ext cx="5857875" cy="1428750"/>
            <a:chOff x="-192" y="2790"/>
            <a:chExt cx="4550" cy="1386"/>
          </a:xfrm>
        </p:grpSpPr>
        <p:grpSp>
          <p:nvGrpSpPr>
            <p:cNvPr id="35867" name="Group 1497"/>
            <p:cNvGrpSpPr>
              <a:grpSpLocks/>
            </p:cNvGrpSpPr>
            <p:nvPr/>
          </p:nvGrpSpPr>
          <p:grpSpPr bwMode="auto">
            <a:xfrm>
              <a:off x="1968" y="2790"/>
              <a:ext cx="2374" cy="1386"/>
              <a:chOff x="723" y="872"/>
              <a:chExt cx="2374" cy="1386"/>
            </a:xfrm>
          </p:grpSpPr>
          <p:grpSp>
            <p:nvGrpSpPr>
              <p:cNvPr id="35968" name="Group 1498"/>
              <p:cNvGrpSpPr>
                <a:grpSpLocks/>
              </p:cNvGrpSpPr>
              <p:nvPr/>
            </p:nvGrpSpPr>
            <p:grpSpPr bwMode="auto">
              <a:xfrm>
                <a:off x="2087" y="1824"/>
                <a:ext cx="409" cy="434"/>
                <a:chOff x="2298" y="1822"/>
                <a:chExt cx="409" cy="434"/>
              </a:xfrm>
            </p:grpSpPr>
            <p:grpSp>
              <p:nvGrpSpPr>
                <p:cNvPr id="36105" name="Group 1499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36131" name="Group 1500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grpSp>
                  <p:nvGrpSpPr>
                    <p:cNvPr id="36135" name="Group 150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36139" name="Oval 150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36140" name="Oval 150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  <p:grpSp>
                  <p:nvGrpSpPr>
                    <p:cNvPr id="36136" name="Group 150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36137" name="Oval 150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36138" name="Oval 150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6132" name="Group 1507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36133" name="Freeform 1508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6134" name="Freeform 1509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6106" name="Group 1510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36125" name="Group 1511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36129" name="Oval 15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36130" name="Oval 15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36126" name="Group 1514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36127" name="Oval 15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36128" name="Oval 15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  <p:grpSp>
              <p:nvGrpSpPr>
                <p:cNvPr id="36107" name="Group 1517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36123" name="Freeform 1518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124" name="Freeform 1519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108" name="Group 1520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36121" name="Oval 1521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6122" name="Oval 1522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36109" name="Group 1523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36119" name="Oval 1524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6120" name="Oval 1525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36110" name="Group 1526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36117" name="Oval 1527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6118" name="Oval 1528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36111" name="Group 1529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36115" name="Oval 1530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6116" name="Oval 1531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36112" name="Group 1532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36113" name="Freeform 1533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114" name="Freeform 1534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5969" name="Group 1535"/>
              <p:cNvGrpSpPr>
                <a:grpSpLocks/>
              </p:cNvGrpSpPr>
              <p:nvPr/>
            </p:nvGrpSpPr>
            <p:grpSpPr bwMode="auto">
              <a:xfrm>
                <a:off x="1511" y="1824"/>
                <a:ext cx="409" cy="434"/>
                <a:chOff x="2298" y="1822"/>
                <a:chExt cx="409" cy="434"/>
              </a:xfrm>
            </p:grpSpPr>
            <p:grpSp>
              <p:nvGrpSpPr>
                <p:cNvPr id="36069" name="Group 1536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36095" name="Group 1537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grpSp>
                  <p:nvGrpSpPr>
                    <p:cNvPr id="36099" name="Group 153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36103" name="Oval 153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36104" name="Oval 154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  <p:grpSp>
                  <p:nvGrpSpPr>
                    <p:cNvPr id="36100" name="Group 15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36101" name="Oval 154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36102" name="Oval 154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6096" name="Group 1544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36097" name="Freeform 1545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6098" name="Freeform 1546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6070" name="Group 1547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36089" name="Group 1548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36093" name="Oval 15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36094" name="Oval 15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36090" name="Group 1551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36091" name="Oval 15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36092" name="Oval 15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  <p:grpSp>
              <p:nvGrpSpPr>
                <p:cNvPr id="36071" name="Group 1554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36087" name="Freeform 1555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088" name="Freeform 1556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072" name="Group 1557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36085" name="Oval 1558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6086" name="Oval 1559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36073" name="Group 1560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36083" name="Oval 1561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6084" name="Oval 1562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36074" name="Group 1563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36081" name="Oval 1564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6082" name="Oval 1565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36075" name="Group 1566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36079" name="Oval 1567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6080" name="Oval 1568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36076" name="Group 1569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36077" name="Freeform 1570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078" name="Freeform 1571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5970" name="Group 1572"/>
              <p:cNvGrpSpPr>
                <a:grpSpLocks/>
              </p:cNvGrpSpPr>
              <p:nvPr/>
            </p:nvGrpSpPr>
            <p:grpSpPr bwMode="auto">
              <a:xfrm>
                <a:off x="2793" y="1608"/>
                <a:ext cx="304" cy="321"/>
                <a:chOff x="0" y="2496"/>
                <a:chExt cx="304" cy="285"/>
              </a:xfrm>
            </p:grpSpPr>
            <p:sp>
              <p:nvSpPr>
                <p:cNvPr id="36067" name="Line 1573"/>
                <p:cNvSpPr>
                  <a:spLocks noChangeShapeType="1"/>
                </p:cNvSpPr>
                <p:nvPr/>
              </p:nvSpPr>
              <p:spPr bwMode="auto">
                <a:xfrm>
                  <a:off x="148" y="2496"/>
                  <a:ext cx="3" cy="285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068" name="Freeform 1574"/>
                <p:cNvSpPr>
                  <a:spLocks noEditPoints="1"/>
                </p:cNvSpPr>
                <p:nvPr/>
              </p:nvSpPr>
              <p:spPr bwMode="auto">
                <a:xfrm>
                  <a:off x="0" y="2592"/>
                  <a:ext cx="304" cy="48"/>
                </a:xfrm>
                <a:custGeom>
                  <a:avLst/>
                  <a:gdLst>
                    <a:gd name="T0" fmla="*/ 0 w 190"/>
                    <a:gd name="T1" fmla="*/ 0 h 18"/>
                    <a:gd name="T2" fmla="*/ 33203 w 190"/>
                    <a:gd name="T3" fmla="*/ 0 h 18"/>
                    <a:gd name="T4" fmla="*/ 33203 w 190"/>
                    <a:gd name="T5" fmla="*/ 117537017 h 18"/>
                    <a:gd name="T6" fmla="*/ 0 w 190"/>
                    <a:gd name="T7" fmla="*/ 117537017 h 18"/>
                    <a:gd name="T8" fmla="*/ 0 w 190"/>
                    <a:gd name="T9" fmla="*/ 0 h 18"/>
                    <a:gd name="T10" fmla="*/ 67077 w 190"/>
                    <a:gd name="T11" fmla="*/ 0 h 18"/>
                    <a:gd name="T12" fmla="*/ 99635 w 190"/>
                    <a:gd name="T13" fmla="*/ 0 h 18"/>
                    <a:gd name="T14" fmla="*/ 99635 w 190"/>
                    <a:gd name="T15" fmla="*/ 117537017 h 18"/>
                    <a:gd name="T16" fmla="*/ 67077 w 190"/>
                    <a:gd name="T17" fmla="*/ 117537017 h 18"/>
                    <a:gd name="T18" fmla="*/ 67077 w 190"/>
                    <a:gd name="T19" fmla="*/ 0 h 18"/>
                    <a:gd name="T20" fmla="*/ 132293 w 190"/>
                    <a:gd name="T21" fmla="*/ 0 h 18"/>
                    <a:gd name="T22" fmla="*/ 165709 w 190"/>
                    <a:gd name="T23" fmla="*/ 0 h 18"/>
                    <a:gd name="T24" fmla="*/ 165709 w 190"/>
                    <a:gd name="T25" fmla="*/ 117537017 h 18"/>
                    <a:gd name="T26" fmla="*/ 132293 w 190"/>
                    <a:gd name="T27" fmla="*/ 117537017 h 18"/>
                    <a:gd name="T28" fmla="*/ 132293 w 190"/>
                    <a:gd name="T29" fmla="*/ 0 h 18"/>
                    <a:gd name="T30" fmla="*/ 199419 w 190"/>
                    <a:gd name="T31" fmla="*/ 0 h 18"/>
                    <a:gd name="T32" fmla="*/ 232730 w 190"/>
                    <a:gd name="T33" fmla="*/ 0 h 18"/>
                    <a:gd name="T34" fmla="*/ 232730 w 190"/>
                    <a:gd name="T35" fmla="*/ 117537017 h 18"/>
                    <a:gd name="T36" fmla="*/ 199419 w 190"/>
                    <a:gd name="T37" fmla="*/ 117537017 h 18"/>
                    <a:gd name="T38" fmla="*/ 199419 w 190"/>
                    <a:gd name="T39" fmla="*/ 0 h 18"/>
                    <a:gd name="T40" fmla="*/ 265134 w 190"/>
                    <a:gd name="T41" fmla="*/ 0 h 18"/>
                    <a:gd name="T42" fmla="*/ 297992 w 190"/>
                    <a:gd name="T43" fmla="*/ 0 h 18"/>
                    <a:gd name="T44" fmla="*/ 297992 w 190"/>
                    <a:gd name="T45" fmla="*/ 117537017 h 18"/>
                    <a:gd name="T46" fmla="*/ 265134 w 190"/>
                    <a:gd name="T47" fmla="*/ 117537017 h 18"/>
                    <a:gd name="T48" fmla="*/ 265134 w 190"/>
                    <a:gd name="T49" fmla="*/ 0 h 18"/>
                    <a:gd name="T50" fmla="*/ 332488 w 190"/>
                    <a:gd name="T51" fmla="*/ 0 h 18"/>
                    <a:gd name="T52" fmla="*/ 350397 w 190"/>
                    <a:gd name="T53" fmla="*/ 0 h 18"/>
                    <a:gd name="T54" fmla="*/ 350397 w 190"/>
                    <a:gd name="T55" fmla="*/ 117537017 h 18"/>
                    <a:gd name="T56" fmla="*/ 332488 w 190"/>
                    <a:gd name="T57" fmla="*/ 117537017 h 18"/>
                    <a:gd name="T58" fmla="*/ 332488 w 190"/>
                    <a:gd name="T59" fmla="*/ 0 h 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90"/>
                    <a:gd name="T91" fmla="*/ 0 h 18"/>
                    <a:gd name="T92" fmla="*/ 190 w 190"/>
                    <a:gd name="T93" fmla="*/ 18 h 1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>
                  <a:solidFill>
                    <a:srgbClr val="000000"/>
                  </a:solidFill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5971" name="Group 1575"/>
              <p:cNvGrpSpPr>
                <a:grpSpLocks/>
              </p:cNvGrpSpPr>
              <p:nvPr/>
            </p:nvGrpSpPr>
            <p:grpSpPr bwMode="auto">
              <a:xfrm>
                <a:off x="1056" y="1822"/>
                <a:ext cx="405" cy="434"/>
                <a:chOff x="1177" y="1822"/>
                <a:chExt cx="405" cy="434"/>
              </a:xfrm>
            </p:grpSpPr>
            <p:grpSp>
              <p:nvGrpSpPr>
                <p:cNvPr id="36031" name="Group 1576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grpSp>
                <p:nvGrpSpPr>
                  <p:cNvPr id="36057" name="Group 1577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grpSp>
                  <p:nvGrpSpPr>
                    <p:cNvPr id="36061" name="Group 157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73" y="2756"/>
                      <a:ext cx="148" cy="164"/>
                      <a:chOff x="3973" y="2756"/>
                      <a:chExt cx="148" cy="164"/>
                    </a:xfrm>
                  </p:grpSpPr>
                  <p:sp>
                    <p:nvSpPr>
                      <p:cNvPr id="36065" name="Oval 157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73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36066" name="Oval 158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73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  <p:grpSp>
                  <p:nvGrpSpPr>
                    <p:cNvPr id="36062" name="Group 158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85" y="2770"/>
                      <a:ext cx="123" cy="136"/>
                      <a:chOff x="3985" y="2770"/>
                      <a:chExt cx="123" cy="136"/>
                    </a:xfrm>
                  </p:grpSpPr>
                  <p:sp>
                    <p:nvSpPr>
                      <p:cNvPr id="36063" name="Oval 158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36064" name="Oval 158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6058" name="Group 1584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36059" name="Freeform 1585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59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59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6060" name="Freeform 1586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59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59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6032" name="Group 1587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grpSp>
                <p:nvGrpSpPr>
                  <p:cNvPr id="36051" name="Group 1588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sp>
                  <p:nvSpPr>
                    <p:cNvPr id="36055" name="Oval 15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36056" name="Oval 15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36052" name="Group 1591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36053" name="Oval 15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36054" name="Oval 15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  <p:grpSp>
              <p:nvGrpSpPr>
                <p:cNvPr id="36033" name="Group 1594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36049" name="Freeform 1595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050" name="Freeform 1596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034" name="Group 1597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sp>
                <p:nvSpPr>
                  <p:cNvPr id="36047" name="Oval 1598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6048" name="Oval 1599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36035" name="Group 1600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36045" name="Oval 1601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6046" name="Oval 1602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36036" name="Group 1603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sp>
                <p:nvSpPr>
                  <p:cNvPr id="36043" name="Oval 1604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6044" name="Oval 1605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36037" name="Group 1606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36041" name="Oval 1607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6042" name="Oval 1608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36038" name="Group 1609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36039" name="Freeform 1610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040" name="Freeform 1611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5972" name="Group 1612"/>
              <p:cNvGrpSpPr>
                <a:grpSpLocks/>
              </p:cNvGrpSpPr>
              <p:nvPr/>
            </p:nvGrpSpPr>
            <p:grpSpPr bwMode="auto">
              <a:xfrm>
                <a:off x="2519" y="1822"/>
                <a:ext cx="409" cy="434"/>
                <a:chOff x="2298" y="1822"/>
                <a:chExt cx="409" cy="434"/>
              </a:xfrm>
            </p:grpSpPr>
            <p:grpSp>
              <p:nvGrpSpPr>
                <p:cNvPr id="35995" name="Group 1613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36021" name="Group 1614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grpSp>
                  <p:nvGrpSpPr>
                    <p:cNvPr id="36025" name="Group 16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36029" name="Oval 161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36030" name="Oval 161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  <p:grpSp>
                  <p:nvGrpSpPr>
                    <p:cNvPr id="36026" name="Group 16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36027" name="Oval 161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36028" name="Oval 16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6022" name="Group 1621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36023" name="Freeform 1622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6024" name="Freeform 1623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5996" name="Group 1624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36015" name="Group 1625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36019" name="Oval 16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36020" name="Oval 16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36016" name="Group 1628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36017" name="Oval 16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36018" name="Oval 16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  <p:grpSp>
              <p:nvGrpSpPr>
                <p:cNvPr id="35997" name="Group 1631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36013" name="Freeform 1632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014" name="Freeform 1633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5998" name="Group 1634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36011" name="Oval 1635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6012" name="Oval 1636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35999" name="Group 1637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36009" name="Oval 1638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6010" name="Oval 1639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36000" name="Group 1640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36007" name="Oval 1641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6008" name="Oval 1642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36001" name="Group 1643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36005" name="Oval 1644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6006" name="Oval 1645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36002" name="Group 1646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36003" name="Freeform 1647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004" name="Freeform 1648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35973" name="Freeform 1649"/>
              <p:cNvSpPr>
                <a:spLocks/>
              </p:cNvSpPr>
              <p:nvPr/>
            </p:nvSpPr>
            <p:spPr bwMode="auto">
              <a:xfrm>
                <a:off x="879" y="1608"/>
                <a:ext cx="4" cy="261"/>
              </a:xfrm>
              <a:custGeom>
                <a:avLst/>
                <a:gdLst>
                  <a:gd name="T0" fmla="*/ 0 w 4"/>
                  <a:gd name="T1" fmla="*/ 0 h 232"/>
                  <a:gd name="T2" fmla="*/ 4 w 4"/>
                  <a:gd name="T3" fmla="*/ 1529 h 232"/>
                  <a:gd name="T4" fmla="*/ 0 60000 65536"/>
                  <a:gd name="T5" fmla="*/ 0 60000 65536"/>
                  <a:gd name="T6" fmla="*/ 0 w 4"/>
                  <a:gd name="T7" fmla="*/ 0 h 232"/>
                  <a:gd name="T8" fmla="*/ 4 w 4"/>
                  <a:gd name="T9" fmla="*/ 232 h 23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32">
                    <a:moveTo>
                      <a:pt x="0" y="0"/>
                    </a:moveTo>
                    <a:lnTo>
                      <a:pt x="4" y="232"/>
                    </a:lnTo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5974" name="Group 1650"/>
              <p:cNvGrpSpPr>
                <a:grpSpLocks/>
              </p:cNvGrpSpPr>
              <p:nvPr/>
            </p:nvGrpSpPr>
            <p:grpSpPr bwMode="auto">
              <a:xfrm>
                <a:off x="723" y="1608"/>
                <a:ext cx="304" cy="321"/>
                <a:chOff x="0" y="2496"/>
                <a:chExt cx="304" cy="285"/>
              </a:xfrm>
            </p:grpSpPr>
            <p:sp>
              <p:nvSpPr>
                <p:cNvPr id="35993" name="Line 1651"/>
                <p:cNvSpPr>
                  <a:spLocks noChangeShapeType="1"/>
                </p:cNvSpPr>
                <p:nvPr/>
              </p:nvSpPr>
              <p:spPr bwMode="auto">
                <a:xfrm>
                  <a:off x="148" y="2496"/>
                  <a:ext cx="3" cy="285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994" name="Freeform 1652"/>
                <p:cNvSpPr>
                  <a:spLocks noEditPoints="1"/>
                </p:cNvSpPr>
                <p:nvPr/>
              </p:nvSpPr>
              <p:spPr bwMode="auto">
                <a:xfrm>
                  <a:off x="0" y="2592"/>
                  <a:ext cx="304" cy="48"/>
                </a:xfrm>
                <a:custGeom>
                  <a:avLst/>
                  <a:gdLst>
                    <a:gd name="T0" fmla="*/ 0 w 190"/>
                    <a:gd name="T1" fmla="*/ 0 h 18"/>
                    <a:gd name="T2" fmla="*/ 33203 w 190"/>
                    <a:gd name="T3" fmla="*/ 0 h 18"/>
                    <a:gd name="T4" fmla="*/ 33203 w 190"/>
                    <a:gd name="T5" fmla="*/ 117537017 h 18"/>
                    <a:gd name="T6" fmla="*/ 0 w 190"/>
                    <a:gd name="T7" fmla="*/ 117537017 h 18"/>
                    <a:gd name="T8" fmla="*/ 0 w 190"/>
                    <a:gd name="T9" fmla="*/ 0 h 18"/>
                    <a:gd name="T10" fmla="*/ 67077 w 190"/>
                    <a:gd name="T11" fmla="*/ 0 h 18"/>
                    <a:gd name="T12" fmla="*/ 99635 w 190"/>
                    <a:gd name="T13" fmla="*/ 0 h 18"/>
                    <a:gd name="T14" fmla="*/ 99635 w 190"/>
                    <a:gd name="T15" fmla="*/ 117537017 h 18"/>
                    <a:gd name="T16" fmla="*/ 67077 w 190"/>
                    <a:gd name="T17" fmla="*/ 117537017 h 18"/>
                    <a:gd name="T18" fmla="*/ 67077 w 190"/>
                    <a:gd name="T19" fmla="*/ 0 h 18"/>
                    <a:gd name="T20" fmla="*/ 132293 w 190"/>
                    <a:gd name="T21" fmla="*/ 0 h 18"/>
                    <a:gd name="T22" fmla="*/ 165709 w 190"/>
                    <a:gd name="T23" fmla="*/ 0 h 18"/>
                    <a:gd name="T24" fmla="*/ 165709 w 190"/>
                    <a:gd name="T25" fmla="*/ 117537017 h 18"/>
                    <a:gd name="T26" fmla="*/ 132293 w 190"/>
                    <a:gd name="T27" fmla="*/ 117537017 h 18"/>
                    <a:gd name="T28" fmla="*/ 132293 w 190"/>
                    <a:gd name="T29" fmla="*/ 0 h 18"/>
                    <a:gd name="T30" fmla="*/ 199419 w 190"/>
                    <a:gd name="T31" fmla="*/ 0 h 18"/>
                    <a:gd name="T32" fmla="*/ 232730 w 190"/>
                    <a:gd name="T33" fmla="*/ 0 h 18"/>
                    <a:gd name="T34" fmla="*/ 232730 w 190"/>
                    <a:gd name="T35" fmla="*/ 117537017 h 18"/>
                    <a:gd name="T36" fmla="*/ 199419 w 190"/>
                    <a:gd name="T37" fmla="*/ 117537017 h 18"/>
                    <a:gd name="T38" fmla="*/ 199419 w 190"/>
                    <a:gd name="T39" fmla="*/ 0 h 18"/>
                    <a:gd name="T40" fmla="*/ 265134 w 190"/>
                    <a:gd name="T41" fmla="*/ 0 h 18"/>
                    <a:gd name="T42" fmla="*/ 297992 w 190"/>
                    <a:gd name="T43" fmla="*/ 0 h 18"/>
                    <a:gd name="T44" fmla="*/ 297992 w 190"/>
                    <a:gd name="T45" fmla="*/ 117537017 h 18"/>
                    <a:gd name="T46" fmla="*/ 265134 w 190"/>
                    <a:gd name="T47" fmla="*/ 117537017 h 18"/>
                    <a:gd name="T48" fmla="*/ 265134 w 190"/>
                    <a:gd name="T49" fmla="*/ 0 h 18"/>
                    <a:gd name="T50" fmla="*/ 332488 w 190"/>
                    <a:gd name="T51" fmla="*/ 0 h 18"/>
                    <a:gd name="T52" fmla="*/ 350397 w 190"/>
                    <a:gd name="T53" fmla="*/ 0 h 18"/>
                    <a:gd name="T54" fmla="*/ 350397 w 190"/>
                    <a:gd name="T55" fmla="*/ 117537017 h 18"/>
                    <a:gd name="T56" fmla="*/ 332488 w 190"/>
                    <a:gd name="T57" fmla="*/ 117537017 h 18"/>
                    <a:gd name="T58" fmla="*/ 332488 w 190"/>
                    <a:gd name="T59" fmla="*/ 0 h 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90"/>
                    <a:gd name="T91" fmla="*/ 0 h 18"/>
                    <a:gd name="T92" fmla="*/ 190 w 190"/>
                    <a:gd name="T93" fmla="*/ 18 h 1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>
                  <a:solidFill>
                    <a:srgbClr val="000000"/>
                  </a:solidFill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40114" name="Freeform 1653"/>
              <p:cNvSpPr>
                <a:spLocks/>
              </p:cNvSpPr>
              <p:nvPr/>
            </p:nvSpPr>
            <p:spPr bwMode="auto">
              <a:xfrm>
                <a:off x="992" y="1095"/>
                <a:ext cx="2088" cy="890"/>
              </a:xfrm>
              <a:custGeom>
                <a:avLst/>
                <a:gdLst>
                  <a:gd name="T0" fmla="*/ 0 w 2088"/>
                  <a:gd name="T1" fmla="*/ 143 h 891"/>
                  <a:gd name="T2" fmla="*/ 110 w 2088"/>
                  <a:gd name="T3" fmla="*/ 0 h 891"/>
                  <a:gd name="T4" fmla="*/ 1668 w 2088"/>
                  <a:gd name="T5" fmla="*/ 0 h 891"/>
                  <a:gd name="T6" fmla="*/ 1875 w 2088"/>
                  <a:gd name="T7" fmla="*/ 99 h 891"/>
                  <a:gd name="T8" fmla="*/ 2088 w 2088"/>
                  <a:gd name="T9" fmla="*/ 512 h 891"/>
                  <a:gd name="T10" fmla="*/ 2072 w 2088"/>
                  <a:gd name="T11" fmla="*/ 880 h 891"/>
                  <a:gd name="T12" fmla="*/ 1771 w 2088"/>
                  <a:gd name="T13" fmla="*/ 890 h 891"/>
                  <a:gd name="T14" fmla="*/ 110 w 2088"/>
                  <a:gd name="T15" fmla="*/ 890 h 891"/>
                  <a:gd name="T16" fmla="*/ 6 w 2088"/>
                  <a:gd name="T17" fmla="*/ 791 h 891"/>
                  <a:gd name="T18" fmla="*/ 8 w 2088"/>
                  <a:gd name="T19" fmla="*/ 131 h 89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88" h="891">
                    <a:moveTo>
                      <a:pt x="0" y="143"/>
                    </a:moveTo>
                    <a:lnTo>
                      <a:pt x="110" y="0"/>
                    </a:lnTo>
                    <a:lnTo>
                      <a:pt x="1668" y="0"/>
                    </a:lnTo>
                    <a:lnTo>
                      <a:pt x="1875" y="99"/>
                    </a:lnTo>
                    <a:lnTo>
                      <a:pt x="2088" y="513"/>
                    </a:lnTo>
                    <a:lnTo>
                      <a:pt x="2072" y="881"/>
                    </a:lnTo>
                    <a:lnTo>
                      <a:pt x="1771" y="891"/>
                    </a:lnTo>
                    <a:lnTo>
                      <a:pt x="110" y="891"/>
                    </a:lnTo>
                    <a:lnTo>
                      <a:pt x="6" y="792"/>
                    </a:lnTo>
                    <a:lnTo>
                      <a:pt x="8" y="131"/>
                    </a:lnTo>
                  </a:path>
                </a:pathLst>
              </a:custGeom>
              <a:gradFill rotWithShape="1">
                <a:gsLst>
                  <a:gs pos="0">
                    <a:srgbClr val="00D200"/>
                  </a:gs>
                  <a:gs pos="50000">
                    <a:srgbClr val="008000"/>
                  </a:gs>
                  <a:gs pos="100000">
                    <a:srgbClr val="00D2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rgbClr val="00480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5976" name="Rectangle 1654"/>
              <p:cNvSpPr>
                <a:spLocks noChangeArrowheads="1"/>
              </p:cNvSpPr>
              <p:nvPr/>
            </p:nvSpPr>
            <p:spPr bwMode="auto">
              <a:xfrm>
                <a:off x="1093" y="1365"/>
                <a:ext cx="186" cy="264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35977" name="Rectangle 1655"/>
              <p:cNvSpPr>
                <a:spLocks noChangeArrowheads="1"/>
              </p:cNvSpPr>
              <p:nvPr/>
            </p:nvSpPr>
            <p:spPr bwMode="auto">
              <a:xfrm>
                <a:off x="1526" y="1365"/>
                <a:ext cx="186" cy="264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35978" name="Rectangle 1656"/>
              <p:cNvSpPr>
                <a:spLocks noChangeArrowheads="1"/>
              </p:cNvSpPr>
              <p:nvPr/>
            </p:nvSpPr>
            <p:spPr bwMode="auto">
              <a:xfrm>
                <a:off x="2408" y="1365"/>
                <a:ext cx="232" cy="315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grpSp>
            <p:nvGrpSpPr>
              <p:cNvPr id="35979" name="Group 1657"/>
              <p:cNvGrpSpPr>
                <a:grpSpLocks/>
              </p:cNvGrpSpPr>
              <p:nvPr/>
            </p:nvGrpSpPr>
            <p:grpSpPr bwMode="auto">
              <a:xfrm>
                <a:off x="1346" y="960"/>
                <a:ext cx="202" cy="192"/>
                <a:chOff x="5136" y="1968"/>
                <a:chExt cx="192" cy="171"/>
              </a:xfrm>
            </p:grpSpPr>
            <p:sp>
              <p:nvSpPr>
                <p:cNvPr id="35991" name="Oval 1658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5992" name="Freeform 1659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>
                    <a:gd name="T0" fmla="*/ 0 w 96"/>
                    <a:gd name="T1" fmla="*/ 0 h 171"/>
                    <a:gd name="T2" fmla="*/ 96 w 96"/>
                    <a:gd name="T3" fmla="*/ 0 h 171"/>
                    <a:gd name="T4" fmla="*/ 82 w 96"/>
                    <a:gd name="T5" fmla="*/ 156 h 171"/>
                    <a:gd name="T6" fmla="*/ 4 w 96"/>
                    <a:gd name="T7" fmla="*/ 171 h 171"/>
                    <a:gd name="T8" fmla="*/ 0 w 96"/>
                    <a:gd name="T9" fmla="*/ 48 h 1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71"/>
                    <a:gd name="T17" fmla="*/ 96 w 96"/>
                    <a:gd name="T18" fmla="*/ 171 h 1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5980" name="Freeform 1660"/>
              <p:cNvSpPr>
                <a:spLocks/>
              </p:cNvSpPr>
              <p:nvPr/>
            </p:nvSpPr>
            <p:spPr bwMode="auto">
              <a:xfrm>
                <a:off x="1043" y="1878"/>
                <a:ext cx="1818" cy="1"/>
              </a:xfrm>
              <a:custGeom>
                <a:avLst/>
                <a:gdLst>
                  <a:gd name="T0" fmla="*/ 0 w 1728"/>
                  <a:gd name="T1" fmla="*/ 0 h 1"/>
                  <a:gd name="T2" fmla="*/ 3894 w 1728"/>
                  <a:gd name="T3" fmla="*/ 0 h 1"/>
                  <a:gd name="T4" fmla="*/ 0 60000 65536"/>
                  <a:gd name="T5" fmla="*/ 0 60000 65536"/>
                  <a:gd name="T6" fmla="*/ 0 w 1728"/>
                  <a:gd name="T7" fmla="*/ 0 h 1"/>
                  <a:gd name="T8" fmla="*/ 1728 w 1728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28" h="1">
                    <a:moveTo>
                      <a:pt x="0" y="0"/>
                    </a:moveTo>
                    <a:cubicBezTo>
                      <a:pt x="0" y="0"/>
                      <a:pt x="864" y="0"/>
                      <a:pt x="172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81" name="Freeform 1661"/>
              <p:cNvSpPr>
                <a:spLocks/>
              </p:cNvSpPr>
              <p:nvPr/>
            </p:nvSpPr>
            <p:spPr bwMode="auto">
              <a:xfrm>
                <a:off x="1007" y="1229"/>
                <a:ext cx="1854" cy="1"/>
              </a:xfrm>
              <a:custGeom>
                <a:avLst/>
                <a:gdLst>
                  <a:gd name="T0" fmla="*/ 0 w 1762"/>
                  <a:gd name="T1" fmla="*/ 0 h 1"/>
                  <a:gd name="T2" fmla="*/ 3977 w 1762"/>
                  <a:gd name="T3" fmla="*/ 0 h 1"/>
                  <a:gd name="T4" fmla="*/ 0 60000 65536"/>
                  <a:gd name="T5" fmla="*/ 0 60000 65536"/>
                  <a:gd name="T6" fmla="*/ 0 w 1762"/>
                  <a:gd name="T7" fmla="*/ 0 h 1"/>
                  <a:gd name="T8" fmla="*/ 1762 w 176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62" h="1">
                    <a:moveTo>
                      <a:pt x="0" y="0"/>
                    </a:moveTo>
                    <a:cubicBezTo>
                      <a:pt x="293" y="0"/>
                      <a:pt x="1395" y="0"/>
                      <a:pt x="1762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5982" name="Group 1662"/>
              <p:cNvGrpSpPr>
                <a:grpSpLocks/>
              </p:cNvGrpSpPr>
              <p:nvPr/>
            </p:nvGrpSpPr>
            <p:grpSpPr bwMode="auto">
              <a:xfrm>
                <a:off x="2305" y="960"/>
                <a:ext cx="202" cy="192"/>
                <a:chOff x="5136" y="1968"/>
                <a:chExt cx="192" cy="171"/>
              </a:xfrm>
            </p:grpSpPr>
            <p:sp>
              <p:nvSpPr>
                <p:cNvPr id="35989" name="Oval 1663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5990" name="Freeform 1664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>
                    <a:gd name="T0" fmla="*/ 0 w 96"/>
                    <a:gd name="T1" fmla="*/ 0 h 171"/>
                    <a:gd name="T2" fmla="*/ 96 w 96"/>
                    <a:gd name="T3" fmla="*/ 0 h 171"/>
                    <a:gd name="T4" fmla="*/ 82 w 96"/>
                    <a:gd name="T5" fmla="*/ 156 h 171"/>
                    <a:gd name="T6" fmla="*/ 4 w 96"/>
                    <a:gd name="T7" fmla="*/ 171 h 171"/>
                    <a:gd name="T8" fmla="*/ 0 w 96"/>
                    <a:gd name="T9" fmla="*/ 48 h 1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71"/>
                    <a:gd name="T17" fmla="*/ 96 w 96"/>
                    <a:gd name="T18" fmla="*/ 171 h 1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5983" name="Freeform 1665"/>
              <p:cNvSpPr>
                <a:spLocks/>
              </p:cNvSpPr>
              <p:nvPr/>
            </p:nvSpPr>
            <p:spPr bwMode="auto">
              <a:xfrm>
                <a:off x="1245" y="1662"/>
                <a:ext cx="17" cy="35"/>
              </a:xfrm>
              <a:custGeom>
                <a:avLst/>
                <a:gdLst>
                  <a:gd name="T0" fmla="*/ 0 w 16"/>
                  <a:gd name="T1" fmla="*/ 217 h 31"/>
                  <a:gd name="T2" fmla="*/ 39 w 16"/>
                  <a:gd name="T3" fmla="*/ 0 h 31"/>
                  <a:gd name="T4" fmla="*/ 0 w 16"/>
                  <a:gd name="T5" fmla="*/ 217 h 31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31"/>
                  <a:gd name="T11" fmla="*/ 16 w 16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31">
                    <a:moveTo>
                      <a:pt x="0" y="31"/>
                    </a:moveTo>
                    <a:cubicBezTo>
                      <a:pt x="5" y="21"/>
                      <a:pt x="16" y="0"/>
                      <a:pt x="16" y="0"/>
                    </a:cubicBezTo>
                    <a:cubicBezTo>
                      <a:pt x="16" y="0"/>
                      <a:pt x="5" y="21"/>
                      <a:pt x="0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84" name="Freeform 1666"/>
              <p:cNvSpPr>
                <a:spLocks/>
              </p:cNvSpPr>
              <p:nvPr/>
            </p:nvSpPr>
            <p:spPr bwMode="auto">
              <a:xfrm>
                <a:off x="1070" y="1284"/>
                <a:ext cx="225" cy="594"/>
              </a:xfrm>
              <a:custGeom>
                <a:avLst/>
                <a:gdLst>
                  <a:gd name="T0" fmla="*/ 476 w 214"/>
                  <a:gd name="T1" fmla="*/ 3473 h 528"/>
                  <a:gd name="T2" fmla="*/ 476 w 214"/>
                  <a:gd name="T3" fmla="*/ 0 h 528"/>
                  <a:gd name="T4" fmla="*/ 0 w 214"/>
                  <a:gd name="T5" fmla="*/ 2 h 528"/>
                  <a:gd name="T6" fmla="*/ 0 w 214"/>
                  <a:gd name="T7" fmla="*/ 3471 h 528"/>
                  <a:gd name="T8" fmla="*/ 476 w 214"/>
                  <a:gd name="T9" fmla="*/ 3473 h 5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4"/>
                  <a:gd name="T16" fmla="*/ 0 h 528"/>
                  <a:gd name="T17" fmla="*/ 214 w 214"/>
                  <a:gd name="T18" fmla="*/ 528 h 5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4" h="528">
                    <a:moveTo>
                      <a:pt x="214" y="528"/>
                    </a:moveTo>
                    <a:lnTo>
                      <a:pt x="214" y="0"/>
                    </a:lnTo>
                    <a:lnTo>
                      <a:pt x="0" y="2"/>
                    </a:lnTo>
                    <a:lnTo>
                      <a:pt x="0" y="527"/>
                    </a:lnTo>
                    <a:lnTo>
                      <a:pt x="214" y="528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85" name="Freeform 1667"/>
              <p:cNvSpPr>
                <a:spLocks/>
              </p:cNvSpPr>
              <p:nvPr/>
            </p:nvSpPr>
            <p:spPr bwMode="auto">
              <a:xfrm>
                <a:off x="2664" y="1200"/>
                <a:ext cx="432" cy="520"/>
              </a:xfrm>
              <a:custGeom>
                <a:avLst/>
                <a:gdLst>
                  <a:gd name="T0" fmla="*/ 216 w 432"/>
                  <a:gd name="T1" fmla="*/ 0 h 520"/>
                  <a:gd name="T2" fmla="*/ 0 w 432"/>
                  <a:gd name="T3" fmla="*/ 136 h 520"/>
                  <a:gd name="T4" fmla="*/ 64 w 432"/>
                  <a:gd name="T5" fmla="*/ 520 h 520"/>
                  <a:gd name="T6" fmla="*/ 400 w 432"/>
                  <a:gd name="T7" fmla="*/ 520 h 520"/>
                  <a:gd name="T8" fmla="*/ 432 w 432"/>
                  <a:gd name="T9" fmla="*/ 424 h 5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2"/>
                  <a:gd name="T16" fmla="*/ 0 h 520"/>
                  <a:gd name="T17" fmla="*/ 432 w 432"/>
                  <a:gd name="T18" fmla="*/ 520 h 5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2" h="520">
                    <a:moveTo>
                      <a:pt x="216" y="0"/>
                    </a:moveTo>
                    <a:lnTo>
                      <a:pt x="0" y="136"/>
                    </a:lnTo>
                    <a:lnTo>
                      <a:pt x="64" y="520"/>
                    </a:lnTo>
                    <a:lnTo>
                      <a:pt x="400" y="520"/>
                    </a:lnTo>
                    <a:lnTo>
                      <a:pt x="432" y="424"/>
                    </a:lnTo>
                  </a:path>
                </a:pathLst>
              </a:custGeom>
              <a:gradFill rotWithShape="1">
                <a:gsLst>
                  <a:gs pos="0">
                    <a:srgbClr val="CCFFFF"/>
                  </a:gs>
                  <a:gs pos="100000">
                    <a:srgbClr val="00FFFF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86" name="Rectangle 1668"/>
              <p:cNvSpPr>
                <a:spLocks noChangeArrowheads="1"/>
              </p:cNvSpPr>
              <p:nvPr/>
            </p:nvSpPr>
            <p:spPr bwMode="auto">
              <a:xfrm>
                <a:off x="2120" y="1365"/>
                <a:ext cx="232" cy="315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35987" name="Freeform 1669"/>
              <p:cNvSpPr>
                <a:spLocks/>
              </p:cNvSpPr>
              <p:nvPr/>
            </p:nvSpPr>
            <p:spPr bwMode="auto">
              <a:xfrm>
                <a:off x="1832" y="872"/>
                <a:ext cx="784" cy="328"/>
              </a:xfrm>
              <a:custGeom>
                <a:avLst/>
                <a:gdLst>
                  <a:gd name="T0" fmla="*/ 328 w 784"/>
                  <a:gd name="T1" fmla="*/ 280 h 328"/>
                  <a:gd name="T2" fmla="*/ 0 w 784"/>
                  <a:gd name="T3" fmla="*/ 0 h 328"/>
                  <a:gd name="T4" fmla="*/ 784 w 784"/>
                  <a:gd name="T5" fmla="*/ 0 h 328"/>
                  <a:gd name="T6" fmla="*/ 232 w 784"/>
                  <a:gd name="T7" fmla="*/ 328 h 3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4"/>
                  <a:gd name="T13" fmla="*/ 0 h 328"/>
                  <a:gd name="T14" fmla="*/ 784 w 784"/>
                  <a:gd name="T15" fmla="*/ 328 h 3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4" h="328">
                    <a:moveTo>
                      <a:pt x="328" y="280"/>
                    </a:moveTo>
                    <a:lnTo>
                      <a:pt x="0" y="0"/>
                    </a:lnTo>
                    <a:lnTo>
                      <a:pt x="784" y="0"/>
                    </a:lnTo>
                    <a:lnTo>
                      <a:pt x="232" y="328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88" name="Rectangle 1670"/>
              <p:cNvSpPr>
                <a:spLocks noChangeArrowheads="1"/>
              </p:cNvSpPr>
              <p:nvPr/>
            </p:nvSpPr>
            <p:spPr bwMode="auto">
              <a:xfrm>
                <a:off x="1824" y="1365"/>
                <a:ext cx="232" cy="315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grpSp>
          <p:nvGrpSpPr>
            <p:cNvPr id="35868" name="Group 1672"/>
            <p:cNvGrpSpPr>
              <a:grpSpLocks/>
            </p:cNvGrpSpPr>
            <p:nvPr/>
          </p:nvGrpSpPr>
          <p:grpSpPr bwMode="auto">
            <a:xfrm>
              <a:off x="2037" y="3576"/>
              <a:ext cx="203" cy="321"/>
              <a:chOff x="0" y="2496"/>
              <a:chExt cx="304" cy="285"/>
            </a:xfrm>
          </p:grpSpPr>
          <p:sp>
            <p:nvSpPr>
              <p:cNvPr id="35966" name="Line 1673"/>
              <p:cNvSpPr>
                <a:spLocks noChangeShapeType="1"/>
              </p:cNvSpPr>
              <p:nvPr/>
            </p:nvSpPr>
            <p:spPr bwMode="auto">
              <a:xfrm>
                <a:off x="148" y="2496"/>
                <a:ext cx="3" cy="285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67" name="Freeform 1674"/>
              <p:cNvSpPr>
                <a:spLocks noEditPoints="1"/>
              </p:cNvSpPr>
              <p:nvPr/>
            </p:nvSpPr>
            <p:spPr bwMode="auto">
              <a:xfrm>
                <a:off x="0" y="2592"/>
                <a:ext cx="304" cy="48"/>
              </a:xfrm>
              <a:custGeom>
                <a:avLst/>
                <a:gdLst>
                  <a:gd name="T0" fmla="*/ 0 w 190"/>
                  <a:gd name="T1" fmla="*/ 0 h 18"/>
                  <a:gd name="T2" fmla="*/ 33203 w 190"/>
                  <a:gd name="T3" fmla="*/ 0 h 18"/>
                  <a:gd name="T4" fmla="*/ 33203 w 190"/>
                  <a:gd name="T5" fmla="*/ 117537017 h 18"/>
                  <a:gd name="T6" fmla="*/ 0 w 190"/>
                  <a:gd name="T7" fmla="*/ 117537017 h 18"/>
                  <a:gd name="T8" fmla="*/ 0 w 190"/>
                  <a:gd name="T9" fmla="*/ 0 h 18"/>
                  <a:gd name="T10" fmla="*/ 67077 w 190"/>
                  <a:gd name="T11" fmla="*/ 0 h 18"/>
                  <a:gd name="T12" fmla="*/ 99635 w 190"/>
                  <a:gd name="T13" fmla="*/ 0 h 18"/>
                  <a:gd name="T14" fmla="*/ 99635 w 190"/>
                  <a:gd name="T15" fmla="*/ 117537017 h 18"/>
                  <a:gd name="T16" fmla="*/ 67077 w 190"/>
                  <a:gd name="T17" fmla="*/ 117537017 h 18"/>
                  <a:gd name="T18" fmla="*/ 67077 w 190"/>
                  <a:gd name="T19" fmla="*/ 0 h 18"/>
                  <a:gd name="T20" fmla="*/ 132293 w 190"/>
                  <a:gd name="T21" fmla="*/ 0 h 18"/>
                  <a:gd name="T22" fmla="*/ 165709 w 190"/>
                  <a:gd name="T23" fmla="*/ 0 h 18"/>
                  <a:gd name="T24" fmla="*/ 165709 w 190"/>
                  <a:gd name="T25" fmla="*/ 117537017 h 18"/>
                  <a:gd name="T26" fmla="*/ 132293 w 190"/>
                  <a:gd name="T27" fmla="*/ 117537017 h 18"/>
                  <a:gd name="T28" fmla="*/ 132293 w 190"/>
                  <a:gd name="T29" fmla="*/ 0 h 18"/>
                  <a:gd name="T30" fmla="*/ 199419 w 190"/>
                  <a:gd name="T31" fmla="*/ 0 h 18"/>
                  <a:gd name="T32" fmla="*/ 232730 w 190"/>
                  <a:gd name="T33" fmla="*/ 0 h 18"/>
                  <a:gd name="T34" fmla="*/ 232730 w 190"/>
                  <a:gd name="T35" fmla="*/ 117537017 h 18"/>
                  <a:gd name="T36" fmla="*/ 199419 w 190"/>
                  <a:gd name="T37" fmla="*/ 117537017 h 18"/>
                  <a:gd name="T38" fmla="*/ 199419 w 190"/>
                  <a:gd name="T39" fmla="*/ 0 h 18"/>
                  <a:gd name="T40" fmla="*/ 265134 w 190"/>
                  <a:gd name="T41" fmla="*/ 0 h 18"/>
                  <a:gd name="T42" fmla="*/ 297992 w 190"/>
                  <a:gd name="T43" fmla="*/ 0 h 18"/>
                  <a:gd name="T44" fmla="*/ 297992 w 190"/>
                  <a:gd name="T45" fmla="*/ 117537017 h 18"/>
                  <a:gd name="T46" fmla="*/ 265134 w 190"/>
                  <a:gd name="T47" fmla="*/ 117537017 h 18"/>
                  <a:gd name="T48" fmla="*/ 265134 w 190"/>
                  <a:gd name="T49" fmla="*/ 0 h 18"/>
                  <a:gd name="T50" fmla="*/ 332488 w 190"/>
                  <a:gd name="T51" fmla="*/ 0 h 18"/>
                  <a:gd name="T52" fmla="*/ 350397 w 190"/>
                  <a:gd name="T53" fmla="*/ 0 h 18"/>
                  <a:gd name="T54" fmla="*/ 350397 w 190"/>
                  <a:gd name="T55" fmla="*/ 117537017 h 18"/>
                  <a:gd name="T56" fmla="*/ 332488 w 190"/>
                  <a:gd name="T57" fmla="*/ 117537017 h 18"/>
                  <a:gd name="T58" fmla="*/ 332488 w 190"/>
                  <a:gd name="T59" fmla="*/ 0 h 18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90"/>
                  <a:gd name="T91" fmla="*/ 0 h 18"/>
                  <a:gd name="T92" fmla="*/ 190 w 190"/>
                  <a:gd name="T93" fmla="*/ 18 h 18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90" h="18">
                    <a:moveTo>
                      <a:pt x="0" y="0"/>
                    </a:moveTo>
                    <a:lnTo>
                      <a:pt x="18" y="0"/>
                    </a:lnTo>
                    <a:lnTo>
                      <a:pt x="18" y="18"/>
                    </a:lnTo>
                    <a:lnTo>
                      <a:pt x="0" y="18"/>
                    </a:lnTo>
                    <a:lnTo>
                      <a:pt x="0" y="0"/>
                    </a:lnTo>
                    <a:close/>
                    <a:moveTo>
                      <a:pt x="36" y="0"/>
                    </a:moveTo>
                    <a:lnTo>
                      <a:pt x="54" y="0"/>
                    </a:lnTo>
                    <a:lnTo>
                      <a:pt x="54" y="18"/>
                    </a:lnTo>
                    <a:lnTo>
                      <a:pt x="36" y="18"/>
                    </a:lnTo>
                    <a:lnTo>
                      <a:pt x="36" y="0"/>
                    </a:lnTo>
                    <a:close/>
                    <a:moveTo>
                      <a:pt x="72" y="0"/>
                    </a:moveTo>
                    <a:lnTo>
                      <a:pt x="90" y="0"/>
                    </a:lnTo>
                    <a:lnTo>
                      <a:pt x="90" y="18"/>
                    </a:lnTo>
                    <a:lnTo>
                      <a:pt x="72" y="18"/>
                    </a:lnTo>
                    <a:lnTo>
                      <a:pt x="72" y="0"/>
                    </a:lnTo>
                    <a:close/>
                    <a:moveTo>
                      <a:pt x="108" y="0"/>
                    </a:moveTo>
                    <a:lnTo>
                      <a:pt x="126" y="0"/>
                    </a:lnTo>
                    <a:lnTo>
                      <a:pt x="126" y="18"/>
                    </a:lnTo>
                    <a:lnTo>
                      <a:pt x="108" y="18"/>
                    </a:lnTo>
                    <a:lnTo>
                      <a:pt x="108" y="0"/>
                    </a:lnTo>
                    <a:close/>
                    <a:moveTo>
                      <a:pt x="144" y="0"/>
                    </a:moveTo>
                    <a:lnTo>
                      <a:pt x="162" y="0"/>
                    </a:lnTo>
                    <a:lnTo>
                      <a:pt x="162" y="18"/>
                    </a:lnTo>
                    <a:lnTo>
                      <a:pt x="144" y="18"/>
                    </a:lnTo>
                    <a:lnTo>
                      <a:pt x="144" y="0"/>
                    </a:lnTo>
                    <a:close/>
                    <a:moveTo>
                      <a:pt x="180" y="0"/>
                    </a:moveTo>
                    <a:lnTo>
                      <a:pt x="190" y="0"/>
                    </a:lnTo>
                    <a:lnTo>
                      <a:pt x="190" y="18"/>
                    </a:lnTo>
                    <a:lnTo>
                      <a:pt x="180" y="18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763">
                <a:solidFill>
                  <a:srgbClr val="000000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5869" name="Group 1775"/>
            <p:cNvGrpSpPr>
              <a:grpSpLocks/>
            </p:cNvGrpSpPr>
            <p:nvPr/>
          </p:nvGrpSpPr>
          <p:grpSpPr bwMode="auto">
            <a:xfrm>
              <a:off x="-194" y="2880"/>
              <a:ext cx="2145" cy="1296"/>
              <a:chOff x="0" y="1920"/>
              <a:chExt cx="2038" cy="1152"/>
            </a:xfrm>
          </p:grpSpPr>
          <p:grpSp>
            <p:nvGrpSpPr>
              <p:cNvPr id="35870" name="Group 1776"/>
              <p:cNvGrpSpPr>
                <a:grpSpLocks/>
              </p:cNvGrpSpPr>
              <p:nvPr/>
            </p:nvGrpSpPr>
            <p:grpSpPr bwMode="auto">
              <a:xfrm>
                <a:off x="432" y="2686"/>
                <a:ext cx="385" cy="386"/>
                <a:chOff x="3973" y="2756"/>
                <a:chExt cx="148" cy="164"/>
              </a:xfrm>
            </p:grpSpPr>
            <p:grpSp>
              <p:nvGrpSpPr>
                <p:cNvPr id="35956" name="Group 1777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grpSp>
                <p:nvGrpSpPr>
                  <p:cNvPr id="35960" name="Group 1778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sp>
                  <p:nvSpPr>
                    <p:cNvPr id="35964" name="Oval 17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35965" name="Oval 17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35961" name="Group 1781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35962" name="Oval 17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35963" name="Oval 17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  <p:grpSp>
              <p:nvGrpSpPr>
                <p:cNvPr id="35957" name="Group 1784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35958" name="Freeform 1785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959" name="Freeform 1786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5871" name="Group 1787"/>
              <p:cNvGrpSpPr>
                <a:grpSpLocks/>
              </p:cNvGrpSpPr>
              <p:nvPr/>
            </p:nvGrpSpPr>
            <p:grpSpPr bwMode="auto">
              <a:xfrm>
                <a:off x="1497" y="2686"/>
                <a:ext cx="389" cy="386"/>
                <a:chOff x="4381" y="2756"/>
                <a:chExt cx="148" cy="164"/>
              </a:xfrm>
            </p:grpSpPr>
            <p:grpSp>
              <p:nvGrpSpPr>
                <p:cNvPr id="35946" name="Group 1788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grpSp>
                <p:nvGrpSpPr>
                  <p:cNvPr id="35950" name="Group 1789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35954" name="Oval 17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35955" name="Oval 17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35951" name="Group 1792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35952" name="Oval 17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35953" name="Oval 17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  <p:grpSp>
              <p:nvGrpSpPr>
                <p:cNvPr id="35947" name="Group 1795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35948" name="Freeform 1796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949" name="Freeform 1797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5872" name="Group 1798"/>
              <p:cNvGrpSpPr>
                <a:grpSpLocks/>
              </p:cNvGrpSpPr>
              <p:nvPr/>
            </p:nvGrpSpPr>
            <p:grpSpPr bwMode="auto">
              <a:xfrm>
                <a:off x="432" y="2686"/>
                <a:ext cx="385" cy="386"/>
                <a:chOff x="3973" y="2756"/>
                <a:chExt cx="148" cy="164"/>
              </a:xfrm>
            </p:grpSpPr>
            <p:grpSp>
              <p:nvGrpSpPr>
                <p:cNvPr id="35940" name="Group 1799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sp>
                <p:nvSpPr>
                  <p:cNvPr id="35944" name="Oval 1800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5945" name="Oval 1801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35941" name="Group 1802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35942" name="Oval 1803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5943" name="Oval 1804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</p:grpSp>
          <p:grpSp>
            <p:nvGrpSpPr>
              <p:cNvPr id="35873" name="Group 1805"/>
              <p:cNvGrpSpPr>
                <a:grpSpLocks/>
              </p:cNvGrpSpPr>
              <p:nvPr/>
            </p:nvGrpSpPr>
            <p:grpSpPr bwMode="auto">
              <a:xfrm>
                <a:off x="463" y="2720"/>
                <a:ext cx="320" cy="318"/>
                <a:chOff x="3985" y="2770"/>
                <a:chExt cx="123" cy="136"/>
              </a:xfrm>
            </p:grpSpPr>
            <p:sp>
              <p:nvSpPr>
                <p:cNvPr id="35938" name="Freeform 1806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939" name="Freeform 1807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5874" name="Group 1808"/>
              <p:cNvGrpSpPr>
                <a:grpSpLocks/>
              </p:cNvGrpSpPr>
              <p:nvPr/>
            </p:nvGrpSpPr>
            <p:grpSpPr bwMode="auto">
              <a:xfrm>
                <a:off x="432" y="2686"/>
                <a:ext cx="385" cy="386"/>
                <a:chOff x="3973" y="2756"/>
                <a:chExt cx="148" cy="164"/>
              </a:xfrm>
            </p:grpSpPr>
            <p:sp>
              <p:nvSpPr>
                <p:cNvPr id="35936" name="Oval 1809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5937" name="Oval 1810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35875" name="Group 1811"/>
              <p:cNvGrpSpPr>
                <a:grpSpLocks/>
              </p:cNvGrpSpPr>
              <p:nvPr/>
            </p:nvGrpSpPr>
            <p:grpSpPr bwMode="auto">
              <a:xfrm>
                <a:off x="463" y="2720"/>
                <a:ext cx="320" cy="318"/>
                <a:chOff x="3985" y="2770"/>
                <a:chExt cx="123" cy="136"/>
              </a:xfrm>
            </p:grpSpPr>
            <p:sp>
              <p:nvSpPr>
                <p:cNvPr id="35934" name="Oval 1812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5935" name="Oval 1813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35876" name="Group 1814"/>
              <p:cNvGrpSpPr>
                <a:grpSpLocks/>
              </p:cNvGrpSpPr>
              <p:nvPr/>
            </p:nvGrpSpPr>
            <p:grpSpPr bwMode="auto">
              <a:xfrm>
                <a:off x="432" y="2686"/>
                <a:ext cx="385" cy="386"/>
                <a:chOff x="3973" y="2756"/>
                <a:chExt cx="148" cy="164"/>
              </a:xfrm>
            </p:grpSpPr>
            <p:sp>
              <p:nvSpPr>
                <p:cNvPr id="35932" name="Oval 1815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5933" name="Oval 1816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35877" name="Group 1817"/>
              <p:cNvGrpSpPr>
                <a:grpSpLocks/>
              </p:cNvGrpSpPr>
              <p:nvPr/>
            </p:nvGrpSpPr>
            <p:grpSpPr bwMode="auto">
              <a:xfrm>
                <a:off x="463" y="2720"/>
                <a:ext cx="320" cy="318"/>
                <a:chOff x="3985" y="2770"/>
                <a:chExt cx="123" cy="136"/>
              </a:xfrm>
            </p:grpSpPr>
            <p:sp>
              <p:nvSpPr>
                <p:cNvPr id="35930" name="Oval 1818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5931" name="Oval 1819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35878" name="Group 1820"/>
              <p:cNvGrpSpPr>
                <a:grpSpLocks/>
              </p:cNvGrpSpPr>
              <p:nvPr/>
            </p:nvGrpSpPr>
            <p:grpSpPr bwMode="auto">
              <a:xfrm>
                <a:off x="463" y="2720"/>
                <a:ext cx="320" cy="318"/>
                <a:chOff x="3985" y="2770"/>
                <a:chExt cx="123" cy="136"/>
              </a:xfrm>
            </p:grpSpPr>
            <p:sp>
              <p:nvSpPr>
                <p:cNvPr id="35928" name="Freeform 1821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929" name="Freeform 1822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5879" name="Group 1823"/>
              <p:cNvGrpSpPr>
                <a:grpSpLocks/>
              </p:cNvGrpSpPr>
              <p:nvPr/>
            </p:nvGrpSpPr>
            <p:grpSpPr bwMode="auto">
              <a:xfrm>
                <a:off x="1497" y="2686"/>
                <a:ext cx="389" cy="386"/>
                <a:chOff x="4381" y="2756"/>
                <a:chExt cx="148" cy="164"/>
              </a:xfrm>
            </p:grpSpPr>
            <p:grpSp>
              <p:nvGrpSpPr>
                <p:cNvPr id="35922" name="Group 1824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sp>
                <p:nvSpPr>
                  <p:cNvPr id="35926" name="Oval 1825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5927" name="Oval 1826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35923" name="Group 1827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35924" name="Oval 1828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5925" name="Oval 1829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</p:grpSp>
          <p:grpSp>
            <p:nvGrpSpPr>
              <p:cNvPr id="35880" name="Group 1830"/>
              <p:cNvGrpSpPr>
                <a:grpSpLocks/>
              </p:cNvGrpSpPr>
              <p:nvPr/>
            </p:nvGrpSpPr>
            <p:grpSpPr bwMode="auto">
              <a:xfrm>
                <a:off x="1528" y="2720"/>
                <a:ext cx="323" cy="318"/>
                <a:chOff x="4393" y="2770"/>
                <a:chExt cx="123" cy="136"/>
              </a:xfrm>
            </p:grpSpPr>
            <p:sp>
              <p:nvSpPr>
                <p:cNvPr id="35920" name="Freeform 1831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921" name="Freeform 1832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5881" name="Group 1833"/>
              <p:cNvGrpSpPr>
                <a:grpSpLocks/>
              </p:cNvGrpSpPr>
              <p:nvPr/>
            </p:nvGrpSpPr>
            <p:grpSpPr bwMode="auto">
              <a:xfrm>
                <a:off x="1497" y="2686"/>
                <a:ext cx="389" cy="386"/>
                <a:chOff x="4381" y="2756"/>
                <a:chExt cx="148" cy="164"/>
              </a:xfrm>
            </p:grpSpPr>
            <p:sp>
              <p:nvSpPr>
                <p:cNvPr id="35918" name="Oval 1834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5919" name="Oval 1835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35882" name="Group 1836"/>
              <p:cNvGrpSpPr>
                <a:grpSpLocks/>
              </p:cNvGrpSpPr>
              <p:nvPr/>
            </p:nvGrpSpPr>
            <p:grpSpPr bwMode="auto">
              <a:xfrm>
                <a:off x="1528" y="2720"/>
                <a:ext cx="323" cy="318"/>
                <a:chOff x="4393" y="2770"/>
                <a:chExt cx="123" cy="136"/>
              </a:xfrm>
            </p:grpSpPr>
            <p:sp>
              <p:nvSpPr>
                <p:cNvPr id="35916" name="Oval 1837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5917" name="Oval 1838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35883" name="Group 1839"/>
              <p:cNvGrpSpPr>
                <a:grpSpLocks/>
              </p:cNvGrpSpPr>
              <p:nvPr/>
            </p:nvGrpSpPr>
            <p:grpSpPr bwMode="auto">
              <a:xfrm>
                <a:off x="1497" y="2686"/>
                <a:ext cx="389" cy="386"/>
                <a:chOff x="4381" y="2756"/>
                <a:chExt cx="148" cy="164"/>
              </a:xfrm>
            </p:grpSpPr>
            <p:sp>
              <p:nvSpPr>
                <p:cNvPr id="35914" name="Oval 1840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5915" name="Oval 1841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35884" name="Group 1842"/>
              <p:cNvGrpSpPr>
                <a:grpSpLocks/>
              </p:cNvGrpSpPr>
              <p:nvPr/>
            </p:nvGrpSpPr>
            <p:grpSpPr bwMode="auto">
              <a:xfrm>
                <a:off x="1528" y="2720"/>
                <a:ext cx="323" cy="318"/>
                <a:chOff x="4393" y="2770"/>
                <a:chExt cx="123" cy="136"/>
              </a:xfrm>
            </p:grpSpPr>
            <p:sp>
              <p:nvSpPr>
                <p:cNvPr id="35912" name="Oval 1843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5913" name="Oval 1844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35885" name="Group 1845"/>
              <p:cNvGrpSpPr>
                <a:grpSpLocks/>
              </p:cNvGrpSpPr>
              <p:nvPr/>
            </p:nvGrpSpPr>
            <p:grpSpPr bwMode="auto">
              <a:xfrm>
                <a:off x="1528" y="2720"/>
                <a:ext cx="323" cy="318"/>
                <a:chOff x="4393" y="2770"/>
                <a:chExt cx="123" cy="136"/>
              </a:xfrm>
            </p:grpSpPr>
            <p:sp>
              <p:nvSpPr>
                <p:cNvPr id="35910" name="Freeform 1846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911" name="Freeform 1847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5886" name="Freeform 1848"/>
              <p:cNvSpPr>
                <a:spLocks/>
              </p:cNvSpPr>
              <p:nvPr/>
            </p:nvSpPr>
            <p:spPr bwMode="auto">
              <a:xfrm>
                <a:off x="148" y="2496"/>
                <a:ext cx="4" cy="232"/>
              </a:xfrm>
              <a:custGeom>
                <a:avLst/>
                <a:gdLst>
                  <a:gd name="T0" fmla="*/ 0 w 4"/>
                  <a:gd name="T1" fmla="*/ 0 h 232"/>
                  <a:gd name="T2" fmla="*/ 4 w 4"/>
                  <a:gd name="T3" fmla="*/ 232 h 232"/>
                  <a:gd name="T4" fmla="*/ 0 60000 65536"/>
                  <a:gd name="T5" fmla="*/ 0 60000 65536"/>
                  <a:gd name="T6" fmla="*/ 0 w 4"/>
                  <a:gd name="T7" fmla="*/ 0 h 232"/>
                  <a:gd name="T8" fmla="*/ 4 w 4"/>
                  <a:gd name="T9" fmla="*/ 232 h 23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32">
                    <a:moveTo>
                      <a:pt x="0" y="0"/>
                    </a:moveTo>
                    <a:lnTo>
                      <a:pt x="4" y="232"/>
                    </a:lnTo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5887" name="Group 1849"/>
              <p:cNvGrpSpPr>
                <a:grpSpLocks/>
              </p:cNvGrpSpPr>
              <p:nvPr/>
            </p:nvGrpSpPr>
            <p:grpSpPr bwMode="auto">
              <a:xfrm>
                <a:off x="0" y="2496"/>
                <a:ext cx="304" cy="285"/>
                <a:chOff x="0" y="2496"/>
                <a:chExt cx="304" cy="285"/>
              </a:xfrm>
            </p:grpSpPr>
            <p:sp>
              <p:nvSpPr>
                <p:cNvPr id="35908" name="Line 1850"/>
                <p:cNvSpPr>
                  <a:spLocks noChangeShapeType="1"/>
                </p:cNvSpPr>
                <p:nvPr/>
              </p:nvSpPr>
              <p:spPr bwMode="auto">
                <a:xfrm>
                  <a:off x="148" y="2496"/>
                  <a:ext cx="3" cy="285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909" name="Freeform 1851"/>
                <p:cNvSpPr>
                  <a:spLocks noEditPoints="1"/>
                </p:cNvSpPr>
                <p:nvPr/>
              </p:nvSpPr>
              <p:spPr bwMode="auto">
                <a:xfrm>
                  <a:off x="0" y="2592"/>
                  <a:ext cx="304" cy="48"/>
                </a:xfrm>
                <a:custGeom>
                  <a:avLst/>
                  <a:gdLst>
                    <a:gd name="T0" fmla="*/ 0 w 190"/>
                    <a:gd name="T1" fmla="*/ 0 h 18"/>
                    <a:gd name="T2" fmla="*/ 33203 w 190"/>
                    <a:gd name="T3" fmla="*/ 0 h 18"/>
                    <a:gd name="T4" fmla="*/ 33203 w 190"/>
                    <a:gd name="T5" fmla="*/ 117537017 h 18"/>
                    <a:gd name="T6" fmla="*/ 0 w 190"/>
                    <a:gd name="T7" fmla="*/ 117537017 h 18"/>
                    <a:gd name="T8" fmla="*/ 0 w 190"/>
                    <a:gd name="T9" fmla="*/ 0 h 18"/>
                    <a:gd name="T10" fmla="*/ 67077 w 190"/>
                    <a:gd name="T11" fmla="*/ 0 h 18"/>
                    <a:gd name="T12" fmla="*/ 99635 w 190"/>
                    <a:gd name="T13" fmla="*/ 0 h 18"/>
                    <a:gd name="T14" fmla="*/ 99635 w 190"/>
                    <a:gd name="T15" fmla="*/ 117537017 h 18"/>
                    <a:gd name="T16" fmla="*/ 67077 w 190"/>
                    <a:gd name="T17" fmla="*/ 117537017 h 18"/>
                    <a:gd name="T18" fmla="*/ 67077 w 190"/>
                    <a:gd name="T19" fmla="*/ 0 h 18"/>
                    <a:gd name="T20" fmla="*/ 132293 w 190"/>
                    <a:gd name="T21" fmla="*/ 0 h 18"/>
                    <a:gd name="T22" fmla="*/ 165709 w 190"/>
                    <a:gd name="T23" fmla="*/ 0 h 18"/>
                    <a:gd name="T24" fmla="*/ 165709 w 190"/>
                    <a:gd name="T25" fmla="*/ 117537017 h 18"/>
                    <a:gd name="T26" fmla="*/ 132293 w 190"/>
                    <a:gd name="T27" fmla="*/ 117537017 h 18"/>
                    <a:gd name="T28" fmla="*/ 132293 w 190"/>
                    <a:gd name="T29" fmla="*/ 0 h 18"/>
                    <a:gd name="T30" fmla="*/ 199419 w 190"/>
                    <a:gd name="T31" fmla="*/ 0 h 18"/>
                    <a:gd name="T32" fmla="*/ 232730 w 190"/>
                    <a:gd name="T33" fmla="*/ 0 h 18"/>
                    <a:gd name="T34" fmla="*/ 232730 w 190"/>
                    <a:gd name="T35" fmla="*/ 117537017 h 18"/>
                    <a:gd name="T36" fmla="*/ 199419 w 190"/>
                    <a:gd name="T37" fmla="*/ 117537017 h 18"/>
                    <a:gd name="T38" fmla="*/ 199419 w 190"/>
                    <a:gd name="T39" fmla="*/ 0 h 18"/>
                    <a:gd name="T40" fmla="*/ 265134 w 190"/>
                    <a:gd name="T41" fmla="*/ 0 h 18"/>
                    <a:gd name="T42" fmla="*/ 297992 w 190"/>
                    <a:gd name="T43" fmla="*/ 0 h 18"/>
                    <a:gd name="T44" fmla="*/ 297992 w 190"/>
                    <a:gd name="T45" fmla="*/ 117537017 h 18"/>
                    <a:gd name="T46" fmla="*/ 265134 w 190"/>
                    <a:gd name="T47" fmla="*/ 117537017 h 18"/>
                    <a:gd name="T48" fmla="*/ 265134 w 190"/>
                    <a:gd name="T49" fmla="*/ 0 h 18"/>
                    <a:gd name="T50" fmla="*/ 332488 w 190"/>
                    <a:gd name="T51" fmla="*/ 0 h 18"/>
                    <a:gd name="T52" fmla="*/ 350397 w 190"/>
                    <a:gd name="T53" fmla="*/ 0 h 18"/>
                    <a:gd name="T54" fmla="*/ 350397 w 190"/>
                    <a:gd name="T55" fmla="*/ 117537017 h 18"/>
                    <a:gd name="T56" fmla="*/ 332488 w 190"/>
                    <a:gd name="T57" fmla="*/ 117537017 h 18"/>
                    <a:gd name="T58" fmla="*/ 332488 w 190"/>
                    <a:gd name="T59" fmla="*/ 0 h 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90"/>
                    <a:gd name="T91" fmla="*/ 0 h 18"/>
                    <a:gd name="T92" fmla="*/ 190 w 190"/>
                    <a:gd name="T93" fmla="*/ 18 h 1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>
                  <a:solidFill>
                    <a:srgbClr val="000000"/>
                  </a:solidFill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40212" name="Freeform 1852"/>
              <p:cNvSpPr>
                <a:spLocks/>
              </p:cNvSpPr>
              <p:nvPr/>
            </p:nvSpPr>
            <p:spPr bwMode="auto">
              <a:xfrm>
                <a:off x="256" y="2040"/>
                <a:ext cx="1782" cy="793"/>
              </a:xfrm>
              <a:custGeom>
                <a:avLst/>
                <a:gdLst>
                  <a:gd name="T0" fmla="*/ 0 w 1782"/>
                  <a:gd name="T1" fmla="*/ 127 h 792"/>
                  <a:gd name="T2" fmla="*/ 105 w 1782"/>
                  <a:gd name="T3" fmla="*/ 0 h 792"/>
                  <a:gd name="T4" fmla="*/ 1585 w 1782"/>
                  <a:gd name="T5" fmla="*/ 0 h 792"/>
                  <a:gd name="T6" fmla="*/ 1782 w 1782"/>
                  <a:gd name="T7" fmla="*/ 88 h 792"/>
                  <a:gd name="T8" fmla="*/ 1782 w 1782"/>
                  <a:gd name="T9" fmla="*/ 661 h 792"/>
                  <a:gd name="T10" fmla="*/ 1683 w 1782"/>
                  <a:gd name="T11" fmla="*/ 793 h 792"/>
                  <a:gd name="T12" fmla="*/ 105 w 1782"/>
                  <a:gd name="T13" fmla="*/ 793 h 792"/>
                  <a:gd name="T14" fmla="*/ 6 w 1782"/>
                  <a:gd name="T15" fmla="*/ 705 h 792"/>
                  <a:gd name="T16" fmla="*/ 8 w 1782"/>
                  <a:gd name="T17" fmla="*/ 116 h 7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82" h="792">
                    <a:moveTo>
                      <a:pt x="0" y="127"/>
                    </a:moveTo>
                    <a:lnTo>
                      <a:pt x="105" y="0"/>
                    </a:lnTo>
                    <a:lnTo>
                      <a:pt x="1585" y="0"/>
                    </a:lnTo>
                    <a:lnTo>
                      <a:pt x="1782" y="88"/>
                    </a:lnTo>
                    <a:lnTo>
                      <a:pt x="1782" y="660"/>
                    </a:lnTo>
                    <a:lnTo>
                      <a:pt x="1683" y="792"/>
                    </a:lnTo>
                    <a:lnTo>
                      <a:pt x="105" y="792"/>
                    </a:lnTo>
                    <a:lnTo>
                      <a:pt x="6" y="704"/>
                    </a:lnTo>
                    <a:lnTo>
                      <a:pt x="8" y="116"/>
                    </a:lnTo>
                  </a:path>
                </a:pathLst>
              </a:custGeom>
              <a:gradFill rotWithShape="1">
                <a:gsLst>
                  <a:gs pos="0">
                    <a:srgbClr val="00D200"/>
                  </a:gs>
                  <a:gs pos="50000">
                    <a:srgbClr val="008000"/>
                  </a:gs>
                  <a:gs pos="100000">
                    <a:srgbClr val="00D2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rgbClr val="00480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>
                  <a:cs typeface="+mn-cs"/>
                </a:endParaRPr>
              </a:p>
            </p:txBody>
          </p:sp>
          <p:grpSp>
            <p:nvGrpSpPr>
              <p:cNvPr id="35889" name="Group 1853"/>
              <p:cNvGrpSpPr>
                <a:grpSpLocks/>
              </p:cNvGrpSpPr>
              <p:nvPr/>
            </p:nvGrpSpPr>
            <p:grpSpPr bwMode="auto">
              <a:xfrm>
                <a:off x="335" y="2280"/>
                <a:ext cx="1625" cy="235"/>
                <a:chOff x="1088" y="2880"/>
                <a:chExt cx="444" cy="64"/>
              </a:xfrm>
            </p:grpSpPr>
            <p:sp>
              <p:nvSpPr>
                <p:cNvPr id="35900" name="Rectangle 1854"/>
                <p:cNvSpPr>
                  <a:spLocks noChangeArrowheads="1"/>
                </p:cNvSpPr>
                <p:nvPr/>
              </p:nvSpPr>
              <p:spPr bwMode="auto">
                <a:xfrm>
                  <a:off x="1088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5901" name="Rectangle 1855"/>
                <p:cNvSpPr>
                  <a:spLocks noChangeArrowheads="1"/>
                </p:cNvSpPr>
                <p:nvPr/>
              </p:nvSpPr>
              <p:spPr bwMode="auto">
                <a:xfrm>
                  <a:off x="1144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5902" name="Rectangle 1856"/>
                <p:cNvSpPr>
                  <a:spLocks noChangeArrowheads="1"/>
                </p:cNvSpPr>
                <p:nvPr/>
              </p:nvSpPr>
              <p:spPr bwMode="auto">
                <a:xfrm>
                  <a:off x="1200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5903" name="Rectangle 1857"/>
                <p:cNvSpPr>
                  <a:spLocks noChangeArrowheads="1"/>
                </p:cNvSpPr>
                <p:nvPr/>
              </p:nvSpPr>
              <p:spPr bwMode="auto">
                <a:xfrm>
                  <a:off x="1258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5904" name="Rectangle 1858"/>
                <p:cNvSpPr>
                  <a:spLocks noChangeArrowheads="1"/>
                </p:cNvSpPr>
                <p:nvPr/>
              </p:nvSpPr>
              <p:spPr bwMode="auto">
                <a:xfrm>
                  <a:off x="1316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5905" name="Rectangle 1859"/>
                <p:cNvSpPr>
                  <a:spLocks noChangeArrowheads="1"/>
                </p:cNvSpPr>
                <p:nvPr/>
              </p:nvSpPr>
              <p:spPr bwMode="auto">
                <a:xfrm>
                  <a:off x="1372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5906" name="Rectangle 1860"/>
                <p:cNvSpPr>
                  <a:spLocks noChangeArrowheads="1"/>
                </p:cNvSpPr>
                <p:nvPr/>
              </p:nvSpPr>
              <p:spPr bwMode="auto">
                <a:xfrm>
                  <a:off x="1484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5907" name="Rectangle 1861"/>
                <p:cNvSpPr>
                  <a:spLocks noChangeArrowheads="1"/>
                </p:cNvSpPr>
                <p:nvPr/>
              </p:nvSpPr>
              <p:spPr bwMode="auto">
                <a:xfrm>
                  <a:off x="1428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35890" name="Group 1862"/>
              <p:cNvGrpSpPr>
                <a:grpSpLocks/>
              </p:cNvGrpSpPr>
              <p:nvPr/>
            </p:nvGrpSpPr>
            <p:grpSpPr bwMode="auto">
              <a:xfrm>
                <a:off x="592" y="1920"/>
                <a:ext cx="192" cy="171"/>
                <a:chOff x="5136" y="1968"/>
                <a:chExt cx="192" cy="171"/>
              </a:xfrm>
            </p:grpSpPr>
            <p:sp>
              <p:nvSpPr>
                <p:cNvPr id="35898" name="Oval 1863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5899" name="Freeform 1864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>
                    <a:gd name="T0" fmla="*/ 0 w 96"/>
                    <a:gd name="T1" fmla="*/ 0 h 171"/>
                    <a:gd name="T2" fmla="*/ 96 w 96"/>
                    <a:gd name="T3" fmla="*/ 0 h 171"/>
                    <a:gd name="T4" fmla="*/ 82 w 96"/>
                    <a:gd name="T5" fmla="*/ 156 h 171"/>
                    <a:gd name="T6" fmla="*/ 4 w 96"/>
                    <a:gd name="T7" fmla="*/ 171 h 171"/>
                    <a:gd name="T8" fmla="*/ 0 w 96"/>
                    <a:gd name="T9" fmla="*/ 48 h 1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71"/>
                    <a:gd name="T17" fmla="*/ 96 w 96"/>
                    <a:gd name="T18" fmla="*/ 171 h 1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5891" name="Freeform 1865"/>
              <p:cNvSpPr>
                <a:spLocks/>
              </p:cNvSpPr>
              <p:nvPr/>
            </p:nvSpPr>
            <p:spPr bwMode="auto">
              <a:xfrm>
                <a:off x="304" y="2736"/>
                <a:ext cx="1728" cy="1"/>
              </a:xfrm>
              <a:custGeom>
                <a:avLst/>
                <a:gdLst>
                  <a:gd name="T0" fmla="*/ 0 w 1728"/>
                  <a:gd name="T1" fmla="*/ 0 h 1"/>
                  <a:gd name="T2" fmla="*/ 1728 w 1728"/>
                  <a:gd name="T3" fmla="*/ 0 h 1"/>
                  <a:gd name="T4" fmla="*/ 0 60000 65536"/>
                  <a:gd name="T5" fmla="*/ 0 60000 65536"/>
                  <a:gd name="T6" fmla="*/ 0 w 1728"/>
                  <a:gd name="T7" fmla="*/ 0 h 1"/>
                  <a:gd name="T8" fmla="*/ 1728 w 1728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28" h="1">
                    <a:moveTo>
                      <a:pt x="0" y="0"/>
                    </a:moveTo>
                    <a:cubicBezTo>
                      <a:pt x="0" y="0"/>
                      <a:pt x="864" y="0"/>
                      <a:pt x="172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92" name="Freeform 1866"/>
              <p:cNvSpPr>
                <a:spLocks/>
              </p:cNvSpPr>
              <p:nvPr/>
            </p:nvSpPr>
            <p:spPr bwMode="auto">
              <a:xfrm>
                <a:off x="270" y="2159"/>
                <a:ext cx="1762" cy="1"/>
              </a:xfrm>
              <a:custGeom>
                <a:avLst/>
                <a:gdLst>
                  <a:gd name="T0" fmla="*/ 0 w 1762"/>
                  <a:gd name="T1" fmla="*/ 0 h 1"/>
                  <a:gd name="T2" fmla="*/ 1762 w 1762"/>
                  <a:gd name="T3" fmla="*/ 0 h 1"/>
                  <a:gd name="T4" fmla="*/ 0 60000 65536"/>
                  <a:gd name="T5" fmla="*/ 0 60000 65536"/>
                  <a:gd name="T6" fmla="*/ 0 w 1762"/>
                  <a:gd name="T7" fmla="*/ 0 h 1"/>
                  <a:gd name="T8" fmla="*/ 1762 w 176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62" h="1">
                    <a:moveTo>
                      <a:pt x="0" y="0"/>
                    </a:moveTo>
                    <a:cubicBezTo>
                      <a:pt x="293" y="0"/>
                      <a:pt x="1395" y="0"/>
                      <a:pt x="1762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5893" name="Group 1867"/>
              <p:cNvGrpSpPr>
                <a:grpSpLocks/>
              </p:cNvGrpSpPr>
              <p:nvPr/>
            </p:nvGrpSpPr>
            <p:grpSpPr bwMode="auto">
              <a:xfrm>
                <a:off x="1504" y="1920"/>
                <a:ext cx="192" cy="171"/>
                <a:chOff x="5136" y="1968"/>
                <a:chExt cx="192" cy="171"/>
              </a:xfrm>
            </p:grpSpPr>
            <p:sp>
              <p:nvSpPr>
                <p:cNvPr id="35896" name="Oval 1868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5897" name="Freeform 1869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>
                    <a:gd name="T0" fmla="*/ 0 w 96"/>
                    <a:gd name="T1" fmla="*/ 0 h 171"/>
                    <a:gd name="T2" fmla="*/ 96 w 96"/>
                    <a:gd name="T3" fmla="*/ 0 h 171"/>
                    <a:gd name="T4" fmla="*/ 82 w 96"/>
                    <a:gd name="T5" fmla="*/ 156 h 171"/>
                    <a:gd name="T6" fmla="*/ 4 w 96"/>
                    <a:gd name="T7" fmla="*/ 171 h 171"/>
                    <a:gd name="T8" fmla="*/ 0 w 96"/>
                    <a:gd name="T9" fmla="*/ 48 h 1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71"/>
                    <a:gd name="T17" fmla="*/ 96 w 96"/>
                    <a:gd name="T18" fmla="*/ 171 h 1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5894" name="Freeform 1870"/>
              <p:cNvSpPr>
                <a:spLocks/>
              </p:cNvSpPr>
              <p:nvPr/>
            </p:nvSpPr>
            <p:spPr bwMode="auto">
              <a:xfrm>
                <a:off x="496" y="2544"/>
                <a:ext cx="16" cy="31"/>
              </a:xfrm>
              <a:custGeom>
                <a:avLst/>
                <a:gdLst>
                  <a:gd name="T0" fmla="*/ 0 w 16"/>
                  <a:gd name="T1" fmla="*/ 31 h 31"/>
                  <a:gd name="T2" fmla="*/ 16 w 16"/>
                  <a:gd name="T3" fmla="*/ 0 h 31"/>
                  <a:gd name="T4" fmla="*/ 0 w 16"/>
                  <a:gd name="T5" fmla="*/ 31 h 31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31"/>
                  <a:gd name="T11" fmla="*/ 16 w 16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31">
                    <a:moveTo>
                      <a:pt x="0" y="31"/>
                    </a:moveTo>
                    <a:cubicBezTo>
                      <a:pt x="5" y="21"/>
                      <a:pt x="16" y="0"/>
                      <a:pt x="16" y="0"/>
                    </a:cubicBezTo>
                    <a:cubicBezTo>
                      <a:pt x="16" y="0"/>
                      <a:pt x="5" y="21"/>
                      <a:pt x="0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95" name="Freeform 1871"/>
              <p:cNvSpPr>
                <a:spLocks/>
              </p:cNvSpPr>
              <p:nvPr/>
            </p:nvSpPr>
            <p:spPr bwMode="auto">
              <a:xfrm>
                <a:off x="330" y="2208"/>
                <a:ext cx="214" cy="528"/>
              </a:xfrm>
              <a:custGeom>
                <a:avLst/>
                <a:gdLst>
                  <a:gd name="T0" fmla="*/ 214 w 214"/>
                  <a:gd name="T1" fmla="*/ 528 h 528"/>
                  <a:gd name="T2" fmla="*/ 214 w 214"/>
                  <a:gd name="T3" fmla="*/ 0 h 528"/>
                  <a:gd name="T4" fmla="*/ 0 w 214"/>
                  <a:gd name="T5" fmla="*/ 2 h 528"/>
                  <a:gd name="T6" fmla="*/ 0 w 214"/>
                  <a:gd name="T7" fmla="*/ 527 h 528"/>
                  <a:gd name="T8" fmla="*/ 214 w 214"/>
                  <a:gd name="T9" fmla="*/ 528 h 5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4"/>
                  <a:gd name="T16" fmla="*/ 0 h 528"/>
                  <a:gd name="T17" fmla="*/ 214 w 214"/>
                  <a:gd name="T18" fmla="*/ 528 h 5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4" h="528">
                    <a:moveTo>
                      <a:pt x="214" y="528"/>
                    </a:moveTo>
                    <a:lnTo>
                      <a:pt x="214" y="0"/>
                    </a:lnTo>
                    <a:lnTo>
                      <a:pt x="0" y="2"/>
                    </a:lnTo>
                    <a:lnTo>
                      <a:pt x="0" y="527"/>
                    </a:lnTo>
                    <a:lnTo>
                      <a:pt x="214" y="528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337" name="Group 237"/>
          <p:cNvGrpSpPr>
            <a:grpSpLocks/>
          </p:cNvGrpSpPr>
          <p:nvPr/>
        </p:nvGrpSpPr>
        <p:grpSpPr bwMode="auto">
          <a:xfrm>
            <a:off x="4000500" y="1714500"/>
            <a:ext cx="1643063" cy="1365250"/>
            <a:chOff x="1155" y="3168"/>
            <a:chExt cx="1035" cy="860"/>
          </a:xfrm>
        </p:grpSpPr>
        <p:grpSp>
          <p:nvGrpSpPr>
            <p:cNvPr id="35860" name="Group 238"/>
            <p:cNvGrpSpPr>
              <a:grpSpLocks/>
            </p:cNvGrpSpPr>
            <p:nvPr/>
          </p:nvGrpSpPr>
          <p:grpSpPr bwMode="auto">
            <a:xfrm>
              <a:off x="1422" y="3886"/>
              <a:ext cx="336" cy="142"/>
              <a:chOff x="1792" y="4000"/>
              <a:chExt cx="352" cy="160"/>
            </a:xfrm>
          </p:grpSpPr>
          <p:sp>
            <p:nvSpPr>
              <p:cNvPr id="35864" name="Oval 239"/>
              <p:cNvSpPr>
                <a:spLocks noChangeArrowheads="1"/>
              </p:cNvSpPr>
              <p:nvPr/>
            </p:nvSpPr>
            <p:spPr bwMode="auto">
              <a:xfrm>
                <a:off x="1792" y="4032"/>
                <a:ext cx="352" cy="12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35865" name="Oval 240"/>
              <p:cNvSpPr>
                <a:spLocks noChangeArrowheads="1"/>
              </p:cNvSpPr>
              <p:nvPr/>
            </p:nvSpPr>
            <p:spPr bwMode="auto">
              <a:xfrm>
                <a:off x="1840" y="4016"/>
                <a:ext cx="272" cy="9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35866" name="Oval 241"/>
              <p:cNvSpPr>
                <a:spLocks noChangeArrowheads="1"/>
              </p:cNvSpPr>
              <p:nvPr/>
            </p:nvSpPr>
            <p:spPr bwMode="auto">
              <a:xfrm>
                <a:off x="1872" y="4000"/>
                <a:ext cx="192" cy="4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sp>
          <p:nvSpPr>
            <p:cNvPr id="35861" name="Freeform 242"/>
            <p:cNvSpPr>
              <a:spLocks/>
            </p:cNvSpPr>
            <p:nvPr/>
          </p:nvSpPr>
          <p:spPr bwMode="auto">
            <a:xfrm>
              <a:off x="1200" y="3168"/>
              <a:ext cx="816" cy="405"/>
            </a:xfrm>
            <a:custGeom>
              <a:avLst/>
              <a:gdLst>
                <a:gd name="T0" fmla="*/ 22994 w 487"/>
                <a:gd name="T1" fmla="*/ 389 h 405"/>
                <a:gd name="T2" fmla="*/ 398595 w 487"/>
                <a:gd name="T3" fmla="*/ 389 h 405"/>
                <a:gd name="T4" fmla="*/ 1878865 w 487"/>
                <a:gd name="T5" fmla="*/ 389 h 405"/>
                <a:gd name="T6" fmla="*/ 1878865 w 487"/>
                <a:gd name="T7" fmla="*/ 405 h 405"/>
                <a:gd name="T8" fmla="*/ 1878865 w 487"/>
                <a:gd name="T9" fmla="*/ 0 h 405"/>
                <a:gd name="T10" fmla="*/ 0 w 487"/>
                <a:gd name="T11" fmla="*/ 13 h 405"/>
                <a:gd name="T12" fmla="*/ 16752 w 487"/>
                <a:gd name="T13" fmla="*/ 389 h 4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7"/>
                <a:gd name="T22" fmla="*/ 0 h 405"/>
                <a:gd name="T23" fmla="*/ 487 w 487"/>
                <a:gd name="T24" fmla="*/ 405 h 4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7" h="405">
                  <a:moveTo>
                    <a:pt x="6" y="389"/>
                  </a:moveTo>
                  <a:lnTo>
                    <a:pt x="103" y="389"/>
                  </a:lnTo>
                  <a:lnTo>
                    <a:pt x="487" y="389"/>
                  </a:lnTo>
                  <a:lnTo>
                    <a:pt x="487" y="405"/>
                  </a:lnTo>
                  <a:lnTo>
                    <a:pt x="487" y="0"/>
                  </a:lnTo>
                  <a:lnTo>
                    <a:pt x="0" y="13"/>
                  </a:lnTo>
                  <a:lnTo>
                    <a:pt x="4" y="389"/>
                  </a:lnTo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2" name="Text Box 243"/>
            <p:cNvSpPr txBox="1">
              <a:spLocks noChangeArrowheads="1"/>
            </p:cNvSpPr>
            <p:nvPr/>
          </p:nvSpPr>
          <p:spPr bwMode="auto">
            <a:xfrm>
              <a:off x="1155" y="3168"/>
              <a:ext cx="1035" cy="404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>
                  <a:solidFill>
                    <a:schemeClr val="tx1"/>
                  </a:solidFill>
                </a:rPr>
                <a:t>3 часа</a:t>
              </a:r>
            </a:p>
          </p:txBody>
        </p:sp>
        <p:sp>
          <p:nvSpPr>
            <p:cNvPr id="35863" name="Freeform 244"/>
            <p:cNvSpPr>
              <a:spLocks/>
            </p:cNvSpPr>
            <p:nvPr/>
          </p:nvSpPr>
          <p:spPr bwMode="auto">
            <a:xfrm>
              <a:off x="1582" y="3552"/>
              <a:ext cx="1" cy="410"/>
            </a:xfrm>
            <a:custGeom>
              <a:avLst/>
              <a:gdLst>
                <a:gd name="T0" fmla="*/ 0 w 1"/>
                <a:gd name="T1" fmla="*/ 0 h 410"/>
                <a:gd name="T2" fmla="*/ 0 w 1"/>
                <a:gd name="T3" fmla="*/ 410 h 410"/>
                <a:gd name="T4" fmla="*/ 0 60000 65536"/>
                <a:gd name="T5" fmla="*/ 0 60000 65536"/>
                <a:gd name="T6" fmla="*/ 0 w 1"/>
                <a:gd name="T7" fmla="*/ 0 h 410"/>
                <a:gd name="T8" fmla="*/ 1 w 1"/>
                <a:gd name="T9" fmla="*/ 410 h 4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410">
                  <a:moveTo>
                    <a:pt x="0" y="0"/>
                  </a:moveTo>
                  <a:lnTo>
                    <a:pt x="0" y="41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0240" name="Text Box 304"/>
          <p:cNvSpPr txBox="1">
            <a:spLocks noChangeArrowheads="1"/>
          </p:cNvSpPr>
          <p:nvPr/>
        </p:nvSpPr>
        <p:spPr bwMode="auto">
          <a:xfrm>
            <a:off x="250825" y="260350"/>
            <a:ext cx="8497888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000099"/>
                </a:solidFill>
                <a:latin typeface="Arial" charset="0"/>
              </a:rPr>
              <a:t>150 : 3 = 50   </a:t>
            </a:r>
          </a:p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000099"/>
                </a:solidFill>
                <a:latin typeface="Arial" charset="0"/>
              </a:rPr>
              <a:t>(в каких единицах измерить скорость?)</a:t>
            </a:r>
          </a:p>
        </p:txBody>
      </p:sp>
      <p:sp>
        <p:nvSpPr>
          <p:cNvPr id="35849" name="Line 305"/>
          <p:cNvSpPr>
            <a:spLocks noChangeShapeType="1"/>
          </p:cNvSpPr>
          <p:nvPr/>
        </p:nvSpPr>
        <p:spPr bwMode="auto">
          <a:xfrm>
            <a:off x="2124075" y="4724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242" name="Line 306"/>
          <p:cNvSpPr>
            <a:spLocks noChangeShapeType="1"/>
          </p:cNvSpPr>
          <p:nvPr/>
        </p:nvSpPr>
        <p:spPr bwMode="auto">
          <a:xfrm>
            <a:off x="3203575" y="4581525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243" name="Line 307"/>
          <p:cNvSpPr>
            <a:spLocks noChangeShapeType="1"/>
          </p:cNvSpPr>
          <p:nvPr/>
        </p:nvSpPr>
        <p:spPr bwMode="auto">
          <a:xfrm>
            <a:off x="6156325" y="4508500"/>
            <a:ext cx="0" cy="1225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244" name="Text Box 308"/>
          <p:cNvSpPr txBox="1">
            <a:spLocks noChangeArrowheads="1"/>
          </p:cNvSpPr>
          <p:nvPr/>
        </p:nvSpPr>
        <p:spPr bwMode="auto">
          <a:xfrm>
            <a:off x="1476375" y="4365625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000099"/>
                </a:solidFill>
                <a:latin typeface="Arial" charset="0"/>
              </a:rPr>
              <a:t>1 час</a:t>
            </a:r>
          </a:p>
        </p:txBody>
      </p:sp>
      <p:sp>
        <p:nvSpPr>
          <p:cNvPr id="40245" name="Text Box 309"/>
          <p:cNvSpPr txBox="1">
            <a:spLocks noChangeArrowheads="1"/>
          </p:cNvSpPr>
          <p:nvPr/>
        </p:nvSpPr>
        <p:spPr bwMode="auto">
          <a:xfrm>
            <a:off x="3563938" y="4365625"/>
            <a:ext cx="2160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000099"/>
                </a:solidFill>
                <a:latin typeface="Arial" charset="0"/>
              </a:rPr>
              <a:t>1 час</a:t>
            </a:r>
          </a:p>
        </p:txBody>
      </p:sp>
      <p:sp>
        <p:nvSpPr>
          <p:cNvPr id="40246" name="Text Box 310"/>
          <p:cNvSpPr txBox="1">
            <a:spLocks noChangeArrowheads="1"/>
          </p:cNvSpPr>
          <p:nvPr/>
        </p:nvSpPr>
        <p:spPr bwMode="auto">
          <a:xfrm>
            <a:off x="6443663" y="4437063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000099"/>
                </a:solidFill>
                <a:latin typeface="Arial" charset="0"/>
              </a:rPr>
              <a:t>1 час</a:t>
            </a:r>
          </a:p>
        </p:txBody>
      </p:sp>
      <p:sp>
        <p:nvSpPr>
          <p:cNvPr id="40247" name="Text Box 311"/>
          <p:cNvSpPr txBox="1">
            <a:spLocks noChangeArrowheads="1"/>
          </p:cNvSpPr>
          <p:nvPr/>
        </p:nvSpPr>
        <p:spPr bwMode="auto">
          <a:xfrm>
            <a:off x="1116013" y="5445125"/>
            <a:ext cx="1655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000099"/>
                </a:solidFill>
                <a:latin typeface="Arial" charset="0"/>
              </a:rPr>
              <a:t>50 км</a:t>
            </a:r>
          </a:p>
        </p:txBody>
      </p:sp>
      <p:sp>
        <p:nvSpPr>
          <p:cNvPr id="40248" name="Text Box 312"/>
          <p:cNvSpPr txBox="1">
            <a:spLocks noChangeArrowheads="1"/>
          </p:cNvSpPr>
          <p:nvPr/>
        </p:nvSpPr>
        <p:spPr bwMode="auto">
          <a:xfrm>
            <a:off x="3995738" y="5445125"/>
            <a:ext cx="1728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000099"/>
                </a:solidFill>
                <a:latin typeface="Arial" charset="0"/>
              </a:rPr>
              <a:t>50 км</a:t>
            </a:r>
          </a:p>
        </p:txBody>
      </p:sp>
      <p:sp>
        <p:nvSpPr>
          <p:cNvPr id="40249" name="Text Box 313"/>
          <p:cNvSpPr txBox="1">
            <a:spLocks noChangeArrowheads="1"/>
          </p:cNvSpPr>
          <p:nvPr/>
        </p:nvSpPr>
        <p:spPr bwMode="auto">
          <a:xfrm>
            <a:off x="6588125" y="5445125"/>
            <a:ext cx="2087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000099"/>
                </a:solidFill>
                <a:latin typeface="Arial" charset="0"/>
              </a:rPr>
              <a:t>50 км</a:t>
            </a:r>
          </a:p>
        </p:txBody>
      </p:sp>
      <p:sp>
        <p:nvSpPr>
          <p:cNvPr id="40250" name="Rectangle 314"/>
          <p:cNvSpPr>
            <a:spLocks noChangeArrowheads="1"/>
          </p:cNvSpPr>
          <p:nvPr/>
        </p:nvSpPr>
        <p:spPr bwMode="auto">
          <a:xfrm>
            <a:off x="5508625" y="188913"/>
            <a:ext cx="13096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000099"/>
                </a:solidFill>
                <a:latin typeface="Arial" charset="0"/>
              </a:rPr>
              <a:t>(км/ч)</a:t>
            </a:r>
          </a:p>
        </p:txBody>
      </p:sp>
      <p:sp>
        <p:nvSpPr>
          <p:cNvPr id="40251" name="Text Box 315"/>
          <p:cNvSpPr txBox="1">
            <a:spLocks noChangeArrowheads="1"/>
          </p:cNvSpPr>
          <p:nvPr/>
        </p:nvSpPr>
        <p:spPr bwMode="auto">
          <a:xfrm>
            <a:off x="827088" y="188913"/>
            <a:ext cx="1944687" cy="823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/>
              <a:t>S:t</a:t>
            </a:r>
            <a:endParaRPr lang="ru-RU" sz="4800" b="1"/>
          </a:p>
        </p:txBody>
      </p:sp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33333E-6 L 1.44306 0.00116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0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0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4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40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4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2" grpId="0" animBg="1"/>
      <p:bldP spid="40243" grpId="0" animBg="1"/>
      <p:bldP spid="40247" grpId="0"/>
      <p:bldP spid="402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pic>
        <p:nvPicPr>
          <p:cNvPr id="37890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916113"/>
            <a:ext cx="9144000" cy="4941887"/>
          </a:xfrm>
        </p:spPr>
      </p:pic>
      <p:sp>
        <p:nvSpPr>
          <p:cNvPr id="37891" name="Text Box 4"/>
          <p:cNvSpPr txBox="1">
            <a:spLocks noChangeArrowheads="1"/>
          </p:cNvSpPr>
          <p:nvPr/>
        </p:nvSpPr>
        <p:spPr bwMode="auto">
          <a:xfrm>
            <a:off x="228600" y="990600"/>
            <a:ext cx="891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228600" y="0"/>
            <a:ext cx="8915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Arial" charset="0"/>
              </a:rPr>
              <a:t>Ширина проезжей части дороги 18 метров. Зелёный сигнал светофора горит 20с. С какой наименьшей скоростью может двигаться пешеход с того момента, как светофор загорелся, чтобы пройти дорогу без аварийной ситуации?</a:t>
            </a:r>
            <a:endParaRPr lang="ru-RU" sz="24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7893" name="Picture 8" descr="2918cb76270827eadfff32889e8706db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475" y="4365625"/>
            <a:ext cx="1654175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1116013" y="476250"/>
            <a:ext cx="66246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0000CC"/>
                </a:solidFill>
                <a:latin typeface="Calibri" pitchFamily="34" charset="0"/>
              </a:rPr>
              <a:t>18 м = 180 дм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1042988" y="1557338"/>
            <a:ext cx="73453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0000CC"/>
                </a:solidFill>
                <a:latin typeface="Calibri" pitchFamily="34" charset="0"/>
              </a:rPr>
              <a:t>180 : 20 = 9 дм/с = 90см/с</a:t>
            </a:r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323850" y="2565400"/>
            <a:ext cx="882015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>
                <a:solidFill>
                  <a:srgbClr val="0000CC"/>
                </a:solidFill>
                <a:latin typeface="Calibri" pitchFamily="34" charset="0"/>
              </a:rPr>
              <a:t>Это примерно 2 шага ребёнка в секунду</a:t>
            </a: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395288" y="4076700"/>
            <a:ext cx="8748712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Запомни:</a:t>
            </a:r>
            <a:r>
              <a:rPr lang="ru-RU">
                <a:solidFill>
                  <a:srgbClr val="FF0066"/>
                </a:solidFill>
                <a:latin typeface="Calibri" pitchFamily="34" charset="0"/>
              </a:rPr>
              <a:t> переходи улицу по переходу. Разговаривать с друзьями или играть во время движения по «зебре» опасно, у светофора ограниченное время !</a:t>
            </a:r>
          </a:p>
        </p:txBody>
      </p:sp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/>
      <p:bldP spid="46085" grpId="0" build="allAtOnce"/>
      <p:bldP spid="46086" grpId="0"/>
      <p:bldP spid="46086" grpId="1"/>
      <p:bldP spid="46087" grpId="0"/>
      <p:bldP spid="4608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Содержимое 6"/>
          <p:cNvSpPr>
            <a:spLocks noGrp="1"/>
          </p:cNvSpPr>
          <p:nvPr>
            <p:ph sz="half" idx="4294967295"/>
          </p:nvPr>
        </p:nvSpPr>
        <p:spPr>
          <a:xfrm>
            <a:off x="0" y="1125538"/>
            <a:ext cx="6084888" cy="52863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4200" b="1" smtClean="0">
                <a:solidFill>
                  <a:srgbClr val="10253F"/>
                </a:solidFill>
              </a:rPr>
              <a:t>3 дм 2 см  +  5 см   =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b="1" smtClean="0">
                <a:solidFill>
                  <a:srgbClr val="10253F"/>
                </a:solidFill>
              </a:rPr>
              <a:t>150 км  :  3 ч     =</a:t>
            </a:r>
            <a:endParaRPr lang="ru-RU" sz="4400" b="1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4400" b="1" smtClean="0">
                <a:solidFill>
                  <a:srgbClr val="10253F"/>
                </a:solidFill>
              </a:rPr>
              <a:t>38 сек  –  19 сек  =</a:t>
            </a:r>
            <a:endParaRPr lang="ru-RU" sz="4400" b="1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4400" b="1" smtClean="0">
                <a:solidFill>
                  <a:srgbClr val="10253F"/>
                </a:solidFill>
              </a:rPr>
              <a:t>6 м 4 см     3  =</a:t>
            </a:r>
            <a:endParaRPr lang="ru-RU" sz="4400" b="1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4400" b="1" smtClean="0">
                <a:solidFill>
                  <a:srgbClr val="10253F"/>
                </a:solidFill>
              </a:rPr>
              <a:t>18 </a:t>
            </a:r>
            <a:r>
              <a:rPr lang="ru-RU" sz="4400" b="1" smtClean="0">
                <a:solidFill>
                  <a:srgbClr val="10253F"/>
                </a:solidFill>
              </a:rPr>
              <a:t>м  :  20 сек  =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000" b="1" smtClean="0">
                <a:solidFill>
                  <a:srgbClr val="10253F"/>
                </a:solidFill>
              </a:rPr>
              <a:t>8 мин 12 сек + 48 сек  =</a:t>
            </a:r>
            <a:endParaRPr lang="ru-RU" sz="4000" b="1" smtClean="0">
              <a:solidFill>
                <a:srgbClr val="FF0000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4294967295"/>
          </p:nvPr>
        </p:nvSpPr>
        <p:spPr>
          <a:xfrm>
            <a:off x="5724525" y="1125538"/>
            <a:ext cx="3779838" cy="49307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4400" b="1" smtClean="0">
                <a:solidFill>
                  <a:srgbClr val="FF00FF"/>
                </a:solidFill>
              </a:rPr>
              <a:t>3 дм 7 м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b="1" smtClean="0">
                <a:solidFill>
                  <a:srgbClr val="FF00FF"/>
                </a:solidFill>
              </a:rPr>
              <a:t>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b="1" smtClean="0">
                <a:solidFill>
                  <a:srgbClr val="FF00FF"/>
                </a:solidFill>
              </a:rPr>
              <a:t>19 сек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b="1" smtClean="0">
                <a:solidFill>
                  <a:srgbClr val="FF00FF"/>
                </a:solidFill>
              </a:rPr>
              <a:t>18 м 12 см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b="1" smtClean="0">
                <a:solidFill>
                  <a:srgbClr val="FF00FF"/>
                </a:solidFill>
              </a:rPr>
              <a:t>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b="1" smtClean="0">
                <a:solidFill>
                  <a:srgbClr val="FF00FF"/>
                </a:solidFill>
              </a:rPr>
              <a:t>  9 мин</a:t>
            </a:r>
            <a:endParaRPr lang="ru-RU" sz="4400" smtClean="0">
              <a:solidFill>
                <a:srgbClr val="FF00FF"/>
              </a:solidFill>
            </a:endParaRPr>
          </a:p>
        </p:txBody>
      </p:sp>
      <p:sp>
        <p:nvSpPr>
          <p:cNvPr id="39940" name="Дата 1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" name="Номер слайда 2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202D9D2-66D6-4CEE-A575-8357D3A491E0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23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2916238" y="3860800"/>
            <a:ext cx="71437" cy="7143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>
              <a:solidFill>
                <a:srgbClr val="000099"/>
              </a:solidFill>
              <a:latin typeface="Calibri" pitchFamily="34" charset="0"/>
            </a:endParaRPr>
          </a:p>
        </p:txBody>
      </p:sp>
      <p:sp>
        <p:nvSpPr>
          <p:cNvPr id="39943" name="Text Box 8"/>
          <p:cNvSpPr txBox="1">
            <a:spLocks noChangeArrowheads="1"/>
          </p:cNvSpPr>
          <p:nvPr/>
        </p:nvSpPr>
        <p:spPr bwMode="auto">
          <a:xfrm>
            <a:off x="971550" y="333375"/>
            <a:ext cx="72009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FF"/>
                </a:solidFill>
                <a:latin typeface="Arial" charset="0"/>
              </a:rPr>
              <a:t>Найдите значения выражений</a:t>
            </a: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5508625" y="1989138"/>
            <a:ext cx="180022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/>
              <a:t>50км/ч</a:t>
            </a: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5435600" y="4292600"/>
            <a:ext cx="1944688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/>
              <a:t>90см/с</a:t>
            </a:r>
          </a:p>
        </p:txBody>
      </p:sp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9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C:\Users\Admin\Desktop\1321123229_termometr_vector_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5225" y="1233488"/>
            <a:ext cx="2009775" cy="1808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Заголовок 11"/>
          <p:cNvSpPr>
            <a:spLocks noGrp="1"/>
          </p:cNvSpPr>
          <p:nvPr>
            <p:ph type="title" idx="4294967295"/>
          </p:nvPr>
        </p:nvSpPr>
        <p:spPr>
          <a:xfrm>
            <a:off x="900113" y="377825"/>
            <a:ext cx="7693025" cy="1611313"/>
          </a:xfrm>
        </p:spPr>
        <p:txBody>
          <a:bodyPr anchor="b">
            <a:normAutofit/>
          </a:bodyPr>
          <a:lstStyle/>
          <a:p>
            <a:pPr marL="53975" algn="r" eaLnBrk="1" hangingPunct="1"/>
            <a:r>
              <a:rPr lang="ru-RU" sz="36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Назови предметы, найди лишние</a:t>
            </a:r>
            <a:br>
              <a:rPr lang="ru-RU" sz="36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endParaRPr lang="ru-RU" sz="3600" b="1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28625" y="2928938"/>
            <a:ext cx="2143125" cy="4619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dirty="0" smtClean="0">
                <a:solidFill>
                  <a:srgbClr val="0C2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секундомер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384550" y="2809875"/>
            <a:ext cx="1857375" cy="4619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dirty="0" smtClean="0">
                <a:solidFill>
                  <a:srgbClr val="0C2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спидометр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588125" y="3643313"/>
            <a:ext cx="1912938" cy="4619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dirty="0" smtClean="0">
                <a:solidFill>
                  <a:srgbClr val="0C2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термометр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84200" y="5483225"/>
            <a:ext cx="1428750" cy="4619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dirty="0" smtClean="0">
                <a:solidFill>
                  <a:srgbClr val="0C2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рулетка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941763" y="5594350"/>
            <a:ext cx="1144587" cy="4619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dirty="0" smtClean="0">
                <a:solidFill>
                  <a:srgbClr val="0C2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часы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545263" y="6056313"/>
            <a:ext cx="1000125" cy="4619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весы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000750" y="2214563"/>
            <a:ext cx="264318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 b="1" i="1">
                <a:solidFill>
                  <a:srgbClr val="000066"/>
                </a:solidFill>
                <a:latin typeface="Cambria" pitchFamily="18" charset="0"/>
              </a:rPr>
              <a:t>Для чего предназначены данные приборы</a:t>
            </a:r>
            <a:r>
              <a:rPr lang="ru-RU" altLang="ru-RU" sz="1800" b="1" i="1">
                <a:solidFill>
                  <a:srgbClr val="000066"/>
                </a:solidFill>
                <a:latin typeface="Cambria" pitchFamily="18" charset="0"/>
              </a:rPr>
              <a:t>?</a:t>
            </a:r>
          </a:p>
        </p:txBody>
      </p:sp>
      <p:pic>
        <p:nvPicPr>
          <p:cNvPr id="18" name="Рисунок 17" descr="C:\Users\Admin\Desktop\секун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484313"/>
            <a:ext cx="1584325" cy="1571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Рисунок 18" descr="C:\Users\Admin\Desktop\рулетка.jpe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1363" y="4000500"/>
            <a:ext cx="2544762" cy="121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18" descr="C:\Users\Admin\Desktop\12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63938" y="1268413"/>
            <a:ext cx="1546225" cy="1544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1" name="Picture 17" descr="C:\Users\Admin\Desktop\76879.jpg"/>
          <p:cNvPicPr>
            <a:picLocks noChangeAspect="1" noChangeArrowheads="1"/>
          </p:cNvPicPr>
          <p:nvPr/>
        </p:nvPicPr>
        <p:blipFill rotWithShape="1">
          <a:blip r:embed="rId6"/>
          <a:srcRect l="37889"/>
          <a:stretch/>
        </p:blipFill>
        <p:spPr bwMode="auto">
          <a:xfrm>
            <a:off x="3956050" y="3879850"/>
            <a:ext cx="1539875" cy="154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2" name="Рисунок 21" descr="C:\Users\Admin\Desktop\77.jpe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43650" y="4251325"/>
            <a:ext cx="1905000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3" grpId="1"/>
      <p:bldP spid="14" grpId="0"/>
      <p:bldP spid="15" grpId="0"/>
      <p:bldP spid="16" grpId="0"/>
      <p:bldP spid="16" grpId="1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000066"/>
                </a:solidFill>
                <a:latin typeface="Georgia" pitchFamily="18" charset="0"/>
              </a:rPr>
              <a:t>Самостоятельная работа</a:t>
            </a:r>
          </a:p>
        </p:txBody>
      </p:sp>
      <p:graphicFrame>
        <p:nvGraphicFramePr>
          <p:cNvPr id="46152" name="Group 72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4341813"/>
        </p:xfrm>
        <a:graphic>
          <a:graphicData uri="http://schemas.openxmlformats.org/drawingml/2006/table">
            <a:tbl>
              <a:tblPr/>
              <a:tblGrid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</a:tblGrid>
              <a:tr h="647700"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I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 вариант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II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 вариант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животный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мир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расстояние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время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скорость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животный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мир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расстояние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время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скорость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акула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105 км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3 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жираф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90км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3 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кит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80 км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2 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грач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10сек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дельфин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240 км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4 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сокол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80м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4 сек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собака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125 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5 мин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ворона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5 час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заяц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108 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6 мин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черепаха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24 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6 мин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Рисунок 4" descr="Fon.gif"/>
          <p:cNvPicPr>
            <a:picLocks noChangeAspect="1"/>
          </p:cNvPicPr>
          <p:nvPr/>
        </p:nvPicPr>
        <p:blipFill>
          <a:blip r:embed="rId2"/>
          <a:srcRect l="5469" t="3125" r="7813" b="12500"/>
          <a:stretch>
            <a:fillRect/>
          </a:stretch>
        </p:blipFill>
        <p:spPr bwMode="auto">
          <a:xfrm>
            <a:off x="-17463" y="0"/>
            <a:ext cx="91408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6" name="Group 103"/>
          <p:cNvGraphicFramePr>
            <a:graphicFrameLocks noGrp="1"/>
          </p:cNvGraphicFramePr>
          <p:nvPr/>
        </p:nvGraphicFramePr>
        <p:xfrm>
          <a:off x="2339975" y="1543050"/>
          <a:ext cx="4876800" cy="4064000"/>
        </p:xfrm>
        <a:graphic>
          <a:graphicData uri="http://schemas.openxmlformats.org/drawingml/2006/table">
            <a:tbl>
              <a:tblPr/>
              <a:tblGrid>
                <a:gridCol w="1219200"/>
                <a:gridCol w="1219200"/>
                <a:gridCol w="1219200"/>
                <a:gridCol w="1219200"/>
              </a:tblGrid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78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54</a:t>
                      </a:r>
                    </a:p>
                  </a:txBody>
                  <a:tcPr horzOverflow="overflow">
                    <a:lnL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</a:p>
                  </a:txBody>
                  <a:tcPr horzOverflow="overflow">
                    <a:lnL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42</a:t>
                      </a:r>
                    </a:p>
                  </a:txBody>
                  <a:tcPr horzOverflow="overflow">
                    <a:lnL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</a:p>
                  </a:txBody>
                  <a:tcPr horzOverflow="overflow">
                    <a:lnL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900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48</a:t>
                      </a:r>
                    </a:p>
                  </a:txBody>
                  <a:tcPr horzOverflow="overflow">
                    <a:lnL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130</a:t>
                      </a:r>
                    </a:p>
                  </a:txBody>
                  <a:tcPr horzOverflow="overflow">
                    <a:lnL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60</a:t>
                      </a:r>
                    </a:p>
                  </a:txBody>
                  <a:tcPr horzOverflow="overflow">
                    <a:lnL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15</a:t>
                      </a:r>
                    </a:p>
                  </a:txBody>
                  <a:tcPr horzOverflow="overflow">
                    <a:lnL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125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300</a:t>
                      </a:r>
                    </a:p>
                  </a:txBody>
                  <a:tcPr horzOverflow="overflow">
                    <a:lnL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16</a:t>
                      </a:r>
                    </a:p>
                  </a:txBody>
                  <a:tcPr horzOverflow="overflow">
                    <a:lnL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68</a:t>
                      </a:r>
                    </a:p>
                  </a:txBody>
                  <a:tcPr horzOverflow="overflow">
                    <a:lnL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" name="Rectangle 56"/>
          <p:cNvSpPr>
            <a:spLocks noChangeArrowheads="1"/>
          </p:cNvSpPr>
          <p:nvPr/>
        </p:nvSpPr>
        <p:spPr bwMode="auto">
          <a:xfrm>
            <a:off x="4759325" y="1573213"/>
            <a:ext cx="1223963" cy="766762"/>
          </a:xfrm>
          <a:prstGeom prst="rect">
            <a:avLst/>
          </a:prstGeom>
          <a:solidFill>
            <a:srgbClr val="FF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altLang="ru-RU" sz="180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28" name="Rectangle 57"/>
          <p:cNvSpPr>
            <a:spLocks noChangeArrowheads="1"/>
          </p:cNvSpPr>
          <p:nvPr/>
        </p:nvSpPr>
        <p:spPr bwMode="auto">
          <a:xfrm>
            <a:off x="3567113" y="2339975"/>
            <a:ext cx="1211262" cy="808038"/>
          </a:xfrm>
          <a:prstGeom prst="rect">
            <a:avLst/>
          </a:prstGeom>
          <a:solidFill>
            <a:srgbClr val="FF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altLang="ru-RU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9" name="Rectangle 58"/>
          <p:cNvSpPr>
            <a:spLocks noChangeArrowheads="1"/>
          </p:cNvSpPr>
          <p:nvPr/>
        </p:nvSpPr>
        <p:spPr bwMode="auto">
          <a:xfrm>
            <a:off x="4759325" y="3148013"/>
            <a:ext cx="1223963" cy="827087"/>
          </a:xfrm>
          <a:prstGeom prst="rect">
            <a:avLst/>
          </a:prstGeom>
          <a:solidFill>
            <a:srgbClr val="FF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altLang="ru-RU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" name="Rectangle 59"/>
          <p:cNvSpPr>
            <a:spLocks noChangeArrowheads="1"/>
          </p:cNvSpPr>
          <p:nvPr/>
        </p:nvSpPr>
        <p:spPr bwMode="auto">
          <a:xfrm>
            <a:off x="3567113" y="3148013"/>
            <a:ext cx="1198562" cy="827087"/>
          </a:xfrm>
          <a:prstGeom prst="rect">
            <a:avLst/>
          </a:prstGeom>
          <a:solidFill>
            <a:srgbClr val="FF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altLang="ru-RU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" name="Rectangle 60"/>
          <p:cNvSpPr>
            <a:spLocks noChangeArrowheads="1"/>
          </p:cNvSpPr>
          <p:nvPr/>
        </p:nvSpPr>
        <p:spPr bwMode="auto">
          <a:xfrm>
            <a:off x="3567113" y="4797425"/>
            <a:ext cx="1223962" cy="801688"/>
          </a:xfrm>
          <a:prstGeom prst="rect">
            <a:avLst/>
          </a:prstGeom>
          <a:solidFill>
            <a:srgbClr val="FF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altLang="ru-RU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2" name="Rectangle 61"/>
          <p:cNvSpPr>
            <a:spLocks noChangeArrowheads="1"/>
          </p:cNvSpPr>
          <p:nvPr/>
        </p:nvSpPr>
        <p:spPr bwMode="auto">
          <a:xfrm flipV="1">
            <a:off x="3567113" y="1573213"/>
            <a:ext cx="1211262" cy="766762"/>
          </a:xfrm>
          <a:prstGeom prst="rect">
            <a:avLst/>
          </a:prstGeom>
          <a:solidFill>
            <a:srgbClr val="FF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 sz="1800">
              <a:solidFill>
                <a:schemeClr val="accent2">
                  <a:lumMod val="50000"/>
                </a:schemeClr>
              </a:solidFill>
              <a:latin typeface="Arial" charset="0"/>
              <a:cs typeface="+mn-cs"/>
            </a:endParaRPr>
          </a:p>
        </p:txBody>
      </p:sp>
      <p:sp>
        <p:nvSpPr>
          <p:cNvPr id="33" name="Rectangle 62"/>
          <p:cNvSpPr>
            <a:spLocks noChangeArrowheads="1"/>
          </p:cNvSpPr>
          <p:nvPr/>
        </p:nvSpPr>
        <p:spPr bwMode="auto">
          <a:xfrm>
            <a:off x="4791075" y="4797425"/>
            <a:ext cx="1204913" cy="801688"/>
          </a:xfrm>
          <a:prstGeom prst="rect">
            <a:avLst/>
          </a:prstGeom>
          <a:solidFill>
            <a:srgbClr val="FF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altLang="ru-RU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4" name="Rectangle 63"/>
          <p:cNvSpPr>
            <a:spLocks noChangeArrowheads="1"/>
          </p:cNvSpPr>
          <p:nvPr/>
        </p:nvSpPr>
        <p:spPr bwMode="auto">
          <a:xfrm>
            <a:off x="4759325" y="3975100"/>
            <a:ext cx="1223963" cy="838200"/>
          </a:xfrm>
          <a:prstGeom prst="rect">
            <a:avLst/>
          </a:prstGeom>
          <a:solidFill>
            <a:srgbClr val="FF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altLang="ru-RU" sz="18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smtClean="0">
                <a:solidFill>
                  <a:srgbClr val="660033"/>
                </a:solidFill>
                <a:latin typeface="Andalus" pitchFamily="18" charset="-78"/>
              </a:rPr>
              <a:t>Спасибо за урок!</a:t>
            </a:r>
          </a:p>
        </p:txBody>
      </p:sp>
      <p:pic>
        <p:nvPicPr>
          <p:cNvPr id="45058" name="Picture 4" descr="hello_html_6860ae1a.jpg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1700213"/>
            <a:ext cx="7077075" cy="4422775"/>
          </a:xfrm>
        </p:spPr>
      </p:pic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WordArt 5"/>
          <p:cNvSpPr>
            <a:spLocks noChangeArrowheads="1" noChangeShapeType="1" noTextEdit="1"/>
          </p:cNvSpPr>
          <p:nvPr/>
        </p:nvSpPr>
        <p:spPr bwMode="auto">
          <a:xfrm>
            <a:off x="-12700" y="2508249"/>
            <a:ext cx="9144000" cy="3533776"/>
          </a:xfrm>
          <a:prstGeom prst="rect">
            <a:avLst/>
          </a:prstGeom>
          <a:noFill/>
          <a:ln w="9525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wrap="none"/>
          <a:lstStyle/>
          <a:p>
            <a:pPr algn="ctr">
              <a:spcBef>
                <a:spcPct val="50000"/>
              </a:spcBef>
              <a:defRPr/>
            </a:pPr>
            <a:r>
              <a:rPr lang="ru-RU" sz="7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д в и ж е н и е</a:t>
            </a:r>
            <a:r>
              <a:rPr lang="ru-RU" sz="7200" b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0" y="1341438"/>
            <a:ext cx="122396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>
                <a:solidFill>
                  <a:srgbClr val="000099"/>
                </a:solidFill>
                <a:latin typeface="Arial" charset="0"/>
              </a:rPr>
              <a:t>60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1116013" y="1989138"/>
            <a:ext cx="115252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>
                <a:solidFill>
                  <a:srgbClr val="000099"/>
                </a:solidFill>
                <a:latin typeface="Arial" charset="0"/>
              </a:rPr>
              <a:t>80</a:t>
            </a: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2124075" y="2133600"/>
            <a:ext cx="15113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>
                <a:solidFill>
                  <a:srgbClr val="000099"/>
                </a:solidFill>
                <a:latin typeface="Arial" charset="0"/>
              </a:rPr>
              <a:t>100</a:t>
            </a:r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3492500" y="2133600"/>
            <a:ext cx="136683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>
                <a:solidFill>
                  <a:srgbClr val="000099"/>
                </a:solidFill>
                <a:latin typeface="Arial" charset="0"/>
              </a:rPr>
              <a:t>120</a:t>
            </a:r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4716463" y="2276475"/>
            <a:ext cx="1295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>
                <a:solidFill>
                  <a:srgbClr val="000099"/>
                </a:solidFill>
                <a:latin typeface="Arial" charset="0"/>
              </a:rPr>
              <a:t>140</a:t>
            </a:r>
          </a:p>
        </p:txBody>
      </p:sp>
      <p:sp>
        <p:nvSpPr>
          <p:cNvPr id="47115" name="Text Box 11"/>
          <p:cNvSpPr txBox="1">
            <a:spLocks noChangeArrowheads="1"/>
          </p:cNvSpPr>
          <p:nvPr/>
        </p:nvSpPr>
        <p:spPr bwMode="auto">
          <a:xfrm>
            <a:off x="5940425" y="2205038"/>
            <a:ext cx="143986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>
                <a:solidFill>
                  <a:srgbClr val="000099"/>
                </a:solidFill>
                <a:latin typeface="Arial" charset="0"/>
              </a:rPr>
              <a:t>280</a:t>
            </a:r>
          </a:p>
        </p:txBody>
      </p:sp>
      <p:sp>
        <p:nvSpPr>
          <p:cNvPr id="47116" name="Text Box 12"/>
          <p:cNvSpPr txBox="1">
            <a:spLocks noChangeArrowheads="1"/>
          </p:cNvSpPr>
          <p:nvPr/>
        </p:nvSpPr>
        <p:spPr bwMode="auto">
          <a:xfrm>
            <a:off x="7164388" y="2060575"/>
            <a:ext cx="143986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>
                <a:solidFill>
                  <a:srgbClr val="000099"/>
                </a:solidFill>
                <a:latin typeface="Arial" charset="0"/>
              </a:rPr>
              <a:t>480</a:t>
            </a:r>
          </a:p>
        </p:txBody>
      </p:sp>
      <p:sp>
        <p:nvSpPr>
          <p:cNvPr id="47117" name="Text Box 13"/>
          <p:cNvSpPr txBox="1">
            <a:spLocks noChangeArrowheads="1"/>
          </p:cNvSpPr>
          <p:nvPr/>
        </p:nvSpPr>
        <p:spPr bwMode="auto">
          <a:xfrm>
            <a:off x="7380288" y="1268413"/>
            <a:ext cx="143986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>
                <a:solidFill>
                  <a:srgbClr val="000099"/>
                </a:solidFill>
                <a:latin typeface="Arial" charset="0"/>
              </a:rPr>
              <a:t>640</a:t>
            </a:r>
          </a:p>
        </p:txBody>
      </p:sp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/>
      <p:bldP spid="47111" grpId="0"/>
      <p:bldP spid="47112" grpId="0"/>
      <p:bldP spid="47113" grpId="0"/>
      <p:bldP spid="47114" grpId="0"/>
      <p:bldP spid="47115" grpId="0"/>
      <p:bldP spid="47116" grpId="0"/>
      <p:bldP spid="471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 descr="C:\Users\Admin\Desktop\55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0463" y="2952750"/>
            <a:ext cx="2286000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Рисунок 23" descr="C:\Users\Admin\Desktop\2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9950" y="2889250"/>
            <a:ext cx="2149475" cy="1555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Рисунок 22" descr="C:\Users\Admin\Desktop\ч4.jpe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9950" y="1289050"/>
            <a:ext cx="2073275" cy="1449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Рисунок 20" descr="C:\Users\Admin\Desktop\м.jpe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00463" y="1309688"/>
            <a:ext cx="2247900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2238" y="188913"/>
            <a:ext cx="8642350" cy="838200"/>
          </a:xfrm>
        </p:spPr>
        <p:txBody>
          <a:bodyPr anchor="b">
            <a:normAutofit/>
          </a:bodyPr>
          <a:lstStyle/>
          <a:p>
            <a:pPr marL="53975" eaLnBrk="1" hangingPunct="1"/>
            <a:r>
              <a:rPr lang="ru-RU" sz="36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Укажите соответствующие скорости:</a:t>
            </a:r>
          </a:p>
        </p:txBody>
      </p:sp>
      <p:pic>
        <p:nvPicPr>
          <p:cNvPr id="10" name="Picture 3" descr="C:\Documents and Settings\Елена\Local Settings\Temporary Internet Files\Content.IE5\49UZ8XYF\MPj02012960000[1]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3750" y="4730750"/>
            <a:ext cx="2322513" cy="1525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2" name="Picture 5" descr="C:\Documents and Settings\Елена\Local Settings\Temporary Internet Files\Content.IE5\49UZ8XYF\MPj04010800000[1]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41738" y="4700588"/>
            <a:ext cx="2316162" cy="1544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000875" y="1428750"/>
            <a:ext cx="12144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>
                <a:solidFill>
                  <a:schemeClr val="tx1"/>
                </a:solidFill>
                <a:latin typeface="Cambria" pitchFamily="18" charset="0"/>
              </a:rPr>
              <a:t>30 м</a:t>
            </a:r>
            <a:r>
              <a:rPr lang="en-US" altLang="ru-RU" sz="2800">
                <a:solidFill>
                  <a:schemeClr val="tx1"/>
                </a:solidFill>
                <a:latin typeface="Rockwell" pitchFamily="18" charset="0"/>
              </a:rPr>
              <a:t>/</a:t>
            </a:r>
            <a:r>
              <a:rPr lang="ru-RU" altLang="ru-RU" sz="2800">
                <a:solidFill>
                  <a:schemeClr val="tx1"/>
                </a:solidFill>
                <a:latin typeface="Cambria" pitchFamily="18" charset="0"/>
              </a:rPr>
              <a:t>с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000875" y="2214563"/>
            <a:ext cx="1714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>
                <a:solidFill>
                  <a:schemeClr val="tx1"/>
                </a:solidFill>
                <a:latin typeface="Cambria" pitchFamily="18" charset="0"/>
              </a:rPr>
              <a:t>250 км</a:t>
            </a:r>
            <a:r>
              <a:rPr lang="en-US" altLang="ru-RU" sz="2800">
                <a:solidFill>
                  <a:schemeClr val="tx1"/>
                </a:solidFill>
                <a:latin typeface="Rockwell" pitchFamily="18" charset="0"/>
              </a:rPr>
              <a:t>/</a:t>
            </a:r>
            <a:r>
              <a:rPr lang="ru-RU" altLang="ru-RU" sz="2800">
                <a:solidFill>
                  <a:schemeClr val="tx1"/>
                </a:solidFill>
                <a:latin typeface="Cambria" pitchFamily="18" charset="0"/>
              </a:rPr>
              <a:t>ч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072313" y="3143250"/>
            <a:ext cx="1500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>
                <a:solidFill>
                  <a:schemeClr val="tx1"/>
                </a:solidFill>
                <a:latin typeface="Cambria" pitchFamily="18" charset="0"/>
              </a:rPr>
              <a:t>80 км</a:t>
            </a:r>
            <a:r>
              <a:rPr lang="en-US" altLang="ru-RU" sz="2800">
                <a:solidFill>
                  <a:schemeClr val="tx1"/>
                </a:solidFill>
                <a:latin typeface="Rockwell" pitchFamily="18" charset="0"/>
              </a:rPr>
              <a:t>/</a:t>
            </a:r>
            <a:r>
              <a:rPr lang="ru-RU" altLang="ru-RU" sz="2800">
                <a:solidFill>
                  <a:schemeClr val="tx1"/>
                </a:solidFill>
                <a:latin typeface="Cambria" pitchFamily="18" charset="0"/>
              </a:rPr>
              <a:t>ч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072313" y="4071938"/>
            <a:ext cx="1571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>
                <a:solidFill>
                  <a:schemeClr val="tx1"/>
                </a:solidFill>
                <a:latin typeface="Cambria" pitchFamily="18" charset="0"/>
              </a:rPr>
              <a:t>15 км</a:t>
            </a:r>
            <a:r>
              <a:rPr lang="en-US" altLang="ru-RU" sz="2800">
                <a:solidFill>
                  <a:schemeClr val="tx1"/>
                </a:solidFill>
                <a:latin typeface="Rockwell" pitchFamily="18" charset="0"/>
              </a:rPr>
              <a:t>/</a:t>
            </a:r>
            <a:r>
              <a:rPr lang="ru-RU" altLang="ru-RU" sz="2800">
                <a:solidFill>
                  <a:schemeClr val="tx1"/>
                </a:solidFill>
                <a:latin typeface="Cambria" pitchFamily="18" charset="0"/>
              </a:rPr>
              <a:t>ч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072313" y="4929188"/>
            <a:ext cx="1643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>
                <a:solidFill>
                  <a:schemeClr val="tx1"/>
                </a:solidFill>
                <a:latin typeface="Cambria" pitchFamily="18" charset="0"/>
              </a:rPr>
              <a:t>4 м</a:t>
            </a:r>
            <a:r>
              <a:rPr lang="en-US" altLang="ru-RU" sz="2800">
                <a:solidFill>
                  <a:schemeClr val="tx1"/>
                </a:solidFill>
                <a:latin typeface="Rockwell" pitchFamily="18" charset="0"/>
              </a:rPr>
              <a:t>/</a:t>
            </a:r>
            <a:r>
              <a:rPr lang="ru-RU" altLang="ru-RU" sz="2800">
                <a:solidFill>
                  <a:schemeClr val="tx1"/>
                </a:solidFill>
                <a:latin typeface="Cambria" pitchFamily="18" charset="0"/>
              </a:rPr>
              <a:t>мин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143750" y="5715000"/>
            <a:ext cx="1571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>
                <a:solidFill>
                  <a:schemeClr val="tx1"/>
                </a:solidFill>
                <a:latin typeface="Cambria" pitchFamily="18" charset="0"/>
              </a:rPr>
              <a:t>50 км</a:t>
            </a:r>
            <a:r>
              <a:rPr lang="en-US" altLang="ru-RU" sz="2800">
                <a:solidFill>
                  <a:schemeClr val="tx1"/>
                </a:solidFill>
                <a:latin typeface="Rockwell" pitchFamily="18" charset="0"/>
              </a:rPr>
              <a:t>/</a:t>
            </a:r>
            <a:r>
              <a:rPr lang="ru-RU" altLang="ru-RU" sz="2800">
                <a:solidFill>
                  <a:schemeClr val="tx1"/>
                </a:solidFill>
                <a:latin typeface="Cambria" pitchFamily="18" charset="0"/>
              </a:rPr>
              <a:t>ч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85185E-6 L -0.36336 0.47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" y="2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85 0.00232 L -0.67431 0.3699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" y="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95 0.01412 L -0.37899 -0.2590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" y="-1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07 -0.03726 L -0.69011 -0.1634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33333E-6 L -0.68524 -0.5460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3" y="-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209 -0.01435 L -0.375 -0.2664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" y="-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Rot="1" noChangeArrowheads="1"/>
          </p:cNvSpPr>
          <p:nvPr>
            <p:ph type="subTitle" idx="4294967295"/>
          </p:nvPr>
        </p:nvSpPr>
        <p:spPr>
          <a:xfrm>
            <a:off x="1143000" y="3643313"/>
            <a:ext cx="6440488" cy="1000125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Движение - это </a:t>
            </a:r>
            <a:r>
              <a:rPr lang="ru-RU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перемещение в нужном направлении</a:t>
            </a:r>
          </a:p>
        </p:txBody>
      </p:sp>
      <p:pic>
        <p:nvPicPr>
          <p:cNvPr id="36868" name="WordArt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5850" y="493713"/>
            <a:ext cx="6905625" cy="171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7" descr="20m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2066925"/>
            <a:ext cx="1119188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2" name="Picture 8" descr="26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271963"/>
            <a:ext cx="25146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4" name="Picture 10" descr="Bee03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63" y="5000625"/>
            <a:ext cx="982662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80" name="Line 16"/>
          <p:cNvSpPr>
            <a:spLocks noChangeShapeType="1"/>
          </p:cNvSpPr>
          <p:nvPr/>
        </p:nvSpPr>
        <p:spPr bwMode="auto">
          <a:xfrm>
            <a:off x="0" y="1700213"/>
            <a:ext cx="1728788" cy="1584325"/>
          </a:xfrm>
          <a:prstGeom prst="line">
            <a:avLst/>
          </a:prstGeom>
          <a:noFill/>
          <a:ln w="25400" cmpd="sng">
            <a:solidFill>
              <a:schemeClr val="bg2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 sz="1800" b="1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36881" name="Line 17"/>
          <p:cNvSpPr>
            <a:spLocks noChangeShapeType="1"/>
          </p:cNvSpPr>
          <p:nvPr/>
        </p:nvSpPr>
        <p:spPr bwMode="auto">
          <a:xfrm flipH="1" flipV="1">
            <a:off x="6643688" y="3500438"/>
            <a:ext cx="2160587" cy="73025"/>
          </a:xfrm>
          <a:prstGeom prst="line">
            <a:avLst/>
          </a:prstGeom>
          <a:noFill/>
          <a:ln w="25400">
            <a:solidFill>
              <a:schemeClr val="bg2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 sz="1800" b="1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36882" name="Line 18"/>
          <p:cNvSpPr>
            <a:spLocks noChangeShapeType="1"/>
          </p:cNvSpPr>
          <p:nvPr/>
        </p:nvSpPr>
        <p:spPr bwMode="auto">
          <a:xfrm>
            <a:off x="457200" y="6007100"/>
            <a:ext cx="2519363" cy="0"/>
          </a:xfrm>
          <a:prstGeom prst="line">
            <a:avLst/>
          </a:prstGeom>
          <a:noFill/>
          <a:ln w="25400">
            <a:solidFill>
              <a:schemeClr val="bg2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 sz="1800" b="1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pic>
        <p:nvPicPr>
          <p:cNvPr id="36875" name="Picture 11" descr="Bee08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3" y="2000250"/>
            <a:ext cx="974725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83" name="Line 19"/>
          <p:cNvSpPr>
            <a:spLocks noChangeShapeType="1"/>
          </p:cNvSpPr>
          <p:nvPr/>
        </p:nvSpPr>
        <p:spPr bwMode="auto">
          <a:xfrm flipH="1" flipV="1">
            <a:off x="5929313" y="5214938"/>
            <a:ext cx="2303462" cy="1008062"/>
          </a:xfrm>
          <a:prstGeom prst="line">
            <a:avLst/>
          </a:prstGeom>
          <a:noFill/>
          <a:ln w="25400">
            <a:solidFill>
              <a:schemeClr val="bg2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 sz="1800" b="1">
              <a:solidFill>
                <a:schemeClr val="tx1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8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transportation_clipart_airplan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836613"/>
            <a:ext cx="19050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7" descr="military_clipart_battleship_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213" y="4076700"/>
            <a:ext cx="14954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 descr="music_clipart_accordion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8400" y="476250"/>
            <a:ext cx="16954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9" descr="!cid_a14cb98d2a79$fe768634$ae8b4614@hotmail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08400" y="2492375"/>
            <a:ext cx="14954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10" descr="school_clipart_books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7050" y="4581525"/>
            <a:ext cx="1905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3" name="WordArt 11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6553200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Comic Sans MS"/>
              </a:rPr>
              <a:t> Т р а н с п о р т </a:t>
            </a:r>
          </a:p>
        </p:txBody>
      </p:sp>
      <p:pic>
        <p:nvPicPr>
          <p:cNvPr id="22535" name="Picture 13" descr="299526524">
            <a:hlinkClick r:id="rId7"/>
          </p:cNvPr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48375" y="2060575"/>
            <a:ext cx="3095625" cy="241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14" descr="arg-newtrain-sm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16238" y="4508500"/>
            <a:ext cx="2735262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15" descr="13T1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1052513"/>
            <a:ext cx="32670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16" descr="6T1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3850" y="2781300"/>
            <a:ext cx="219551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7341E-6 C -0.00903 -0.00301 -0.01806 -0.00671 -0.02691 -0.01064 C -0.10469 -0.00995 -0.21771 -0.08879 -0.26025 -0.00209 C -0.26841 0.01456 -0.25243 -0.00787 -0.26667 0.0104 C -0.27066 0.02381 -0.27656 0.03607 -0.28403 0.04647 C -0.28611 0.05502 -0.28854 0.05572 -0.29358 0.06127 C -0.29531 0.06312 -0.29636 0.06612 -0.29827 0.06751 C -0.3007 0.06913 -0.30365 0.0689 -0.30625 0.06959 C -0.31476 0.07422 -0.32084 0.08092 -0.32847 0.0867 C -0.33177 0.08924 -0.33802 0.09502 -0.33802 0.09502 C -0.34115 0.10381 -0.3441 0.10936 -0.34913 0.1163 C -0.35139 0.12508 -0.35486 0.13387 -0.35868 0.1415 C -0.36059 0.14936 -0.36667 0.16485 -0.36667 0.16485 C -0.36719 0.16763 -0.36754 0.1704 -0.36823 0.17317 C -0.3691 0.17734 -0.37136 0.18589 -0.37136 0.18589 C -0.37431 0.20971 -0.3724 0.18705 -0.37136 0.21549 C -0.37031 0.24578 -0.37466 0.28832 -0.36025 0.31699 C -0.35781 0.32994 -0.35347 0.34127 -0.34913 0.35306 C -0.34705 0.35884 -0.34809 0.36231 -0.34445 0.36786 C -0.34271 0.37063 -0.34011 0.37202 -0.33802 0.3741 C -0.33611 0.38427 -0.3342 0.38774 -0.32847 0.39491 C -0.32361 0.40832 -0.31545 0.42612 -0.30469 0.43121 C -0.2974 0.43791 -0.29097 0.44647 -0.28247 0.44994 C -0.27865 0.4541 -0.27535 0.45896 -0.27136 0.46289 C -0.26476 0.46867 -0.25521 0.47121 -0.24757 0.47329 C -0.24601 0.47491 -0.24445 0.47653 -0.24271 0.47768 C -0.24028 0.4793 -0.23733 0.48 -0.2349 0.48185 C -0.22275 0.49109 -0.24115 0.48208 -0.22691 0.48832 C -0.21528 0.49942 -0.19688 0.50566 -0.18247 0.50913 C -0.16962 0.51768 -0.15573 0.52069 -0.14271 0.52809 C -0.1257 0.53757 -0.10695 0.54659 -0.08889 0.55144 C -0.06545 0.56693 -0.0382 0.5778 -0.01268 0.5852 C 0.00052 0.5845 0.01389 0.58474 0.02708 0.58312 C 0.03038 0.58265 0.03663 0.57919 0.03663 0.57919 " pathEditMode="relative" ptsTypes="fffffffffffffffffffffffffffffffffA">
                                      <p:cBhvr>
                                        <p:cTn id="15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0545470-87E6-42D8-9433-43A62C189C2C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57250" y="5143500"/>
            <a:ext cx="74295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3555" name="Group 229"/>
          <p:cNvGrpSpPr>
            <a:grpSpLocks/>
          </p:cNvGrpSpPr>
          <p:nvPr/>
        </p:nvGrpSpPr>
        <p:grpSpPr bwMode="auto">
          <a:xfrm>
            <a:off x="323850" y="3816350"/>
            <a:ext cx="1439863" cy="1406525"/>
            <a:chOff x="2592" y="1126"/>
            <a:chExt cx="603" cy="886"/>
          </a:xfrm>
        </p:grpSpPr>
        <p:grpSp>
          <p:nvGrpSpPr>
            <p:cNvPr id="23843" name="Group 230"/>
            <p:cNvGrpSpPr>
              <a:grpSpLocks/>
            </p:cNvGrpSpPr>
            <p:nvPr/>
          </p:nvGrpSpPr>
          <p:grpSpPr bwMode="auto">
            <a:xfrm>
              <a:off x="2736" y="1870"/>
              <a:ext cx="336" cy="142"/>
              <a:chOff x="1792" y="4000"/>
              <a:chExt cx="352" cy="160"/>
            </a:xfrm>
          </p:grpSpPr>
          <p:sp>
            <p:nvSpPr>
              <p:cNvPr id="23847" name="Oval 231"/>
              <p:cNvSpPr>
                <a:spLocks noChangeArrowheads="1"/>
              </p:cNvSpPr>
              <p:nvPr/>
            </p:nvSpPr>
            <p:spPr bwMode="auto">
              <a:xfrm>
                <a:off x="1792" y="4032"/>
                <a:ext cx="352" cy="12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3848" name="Oval 232"/>
              <p:cNvSpPr>
                <a:spLocks noChangeArrowheads="1"/>
              </p:cNvSpPr>
              <p:nvPr/>
            </p:nvSpPr>
            <p:spPr bwMode="auto">
              <a:xfrm>
                <a:off x="1840" y="4016"/>
                <a:ext cx="272" cy="9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3849" name="Oval 233"/>
              <p:cNvSpPr>
                <a:spLocks noChangeArrowheads="1"/>
              </p:cNvSpPr>
              <p:nvPr/>
            </p:nvSpPr>
            <p:spPr bwMode="auto">
              <a:xfrm>
                <a:off x="1872" y="4000"/>
                <a:ext cx="192" cy="4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sp>
          <p:nvSpPr>
            <p:cNvPr id="23844" name="Freeform 234"/>
            <p:cNvSpPr>
              <a:spLocks/>
            </p:cNvSpPr>
            <p:nvPr/>
          </p:nvSpPr>
          <p:spPr bwMode="auto">
            <a:xfrm>
              <a:off x="2658" y="1152"/>
              <a:ext cx="487" cy="405"/>
            </a:xfrm>
            <a:custGeom>
              <a:avLst/>
              <a:gdLst>
                <a:gd name="T0" fmla="*/ 6 w 487"/>
                <a:gd name="T1" fmla="*/ 389 h 405"/>
                <a:gd name="T2" fmla="*/ 103 w 487"/>
                <a:gd name="T3" fmla="*/ 389 h 405"/>
                <a:gd name="T4" fmla="*/ 487 w 487"/>
                <a:gd name="T5" fmla="*/ 389 h 405"/>
                <a:gd name="T6" fmla="*/ 487 w 487"/>
                <a:gd name="T7" fmla="*/ 405 h 405"/>
                <a:gd name="T8" fmla="*/ 487 w 487"/>
                <a:gd name="T9" fmla="*/ 0 h 405"/>
                <a:gd name="T10" fmla="*/ 0 w 487"/>
                <a:gd name="T11" fmla="*/ 13 h 405"/>
                <a:gd name="T12" fmla="*/ 4 w 487"/>
                <a:gd name="T13" fmla="*/ 389 h 4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7"/>
                <a:gd name="T22" fmla="*/ 0 h 405"/>
                <a:gd name="T23" fmla="*/ 487 w 487"/>
                <a:gd name="T24" fmla="*/ 405 h 4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7" h="405">
                  <a:moveTo>
                    <a:pt x="6" y="389"/>
                  </a:moveTo>
                  <a:lnTo>
                    <a:pt x="103" y="389"/>
                  </a:lnTo>
                  <a:lnTo>
                    <a:pt x="487" y="389"/>
                  </a:lnTo>
                  <a:lnTo>
                    <a:pt x="487" y="405"/>
                  </a:lnTo>
                  <a:lnTo>
                    <a:pt x="487" y="0"/>
                  </a:lnTo>
                  <a:lnTo>
                    <a:pt x="0" y="13"/>
                  </a:lnTo>
                  <a:lnTo>
                    <a:pt x="4" y="389"/>
                  </a:lnTo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45" name="Text Box 235"/>
            <p:cNvSpPr txBox="1">
              <a:spLocks noChangeArrowheads="1"/>
            </p:cNvSpPr>
            <p:nvPr/>
          </p:nvSpPr>
          <p:spPr bwMode="auto">
            <a:xfrm>
              <a:off x="2592" y="1126"/>
              <a:ext cx="603" cy="442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 b="1" i="1">
                  <a:solidFill>
                    <a:schemeClr val="tx1"/>
                  </a:solidFill>
                  <a:latin typeface="Arial" charset="0"/>
                </a:rPr>
                <a:t>А</a:t>
              </a:r>
            </a:p>
          </p:txBody>
        </p:sp>
        <p:sp>
          <p:nvSpPr>
            <p:cNvPr id="23846" name="Freeform 236"/>
            <p:cNvSpPr>
              <a:spLocks/>
            </p:cNvSpPr>
            <p:nvPr/>
          </p:nvSpPr>
          <p:spPr bwMode="auto">
            <a:xfrm>
              <a:off x="2896" y="1536"/>
              <a:ext cx="1" cy="410"/>
            </a:xfrm>
            <a:custGeom>
              <a:avLst/>
              <a:gdLst>
                <a:gd name="T0" fmla="*/ 0 w 1"/>
                <a:gd name="T1" fmla="*/ 0 h 410"/>
                <a:gd name="T2" fmla="*/ 0 w 1"/>
                <a:gd name="T3" fmla="*/ 410 h 410"/>
                <a:gd name="T4" fmla="*/ 0 60000 65536"/>
                <a:gd name="T5" fmla="*/ 0 60000 65536"/>
                <a:gd name="T6" fmla="*/ 0 w 1"/>
                <a:gd name="T7" fmla="*/ 0 h 410"/>
                <a:gd name="T8" fmla="*/ 1 w 1"/>
                <a:gd name="T9" fmla="*/ 410 h 4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410">
                  <a:moveTo>
                    <a:pt x="0" y="0"/>
                  </a:moveTo>
                  <a:lnTo>
                    <a:pt x="0" y="41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556" name="Group 229"/>
          <p:cNvGrpSpPr>
            <a:grpSpLocks/>
          </p:cNvGrpSpPr>
          <p:nvPr/>
        </p:nvGrpSpPr>
        <p:grpSpPr bwMode="auto">
          <a:xfrm>
            <a:off x="7848600" y="3860800"/>
            <a:ext cx="1295400" cy="1376363"/>
            <a:chOff x="2658" y="1152"/>
            <a:chExt cx="558" cy="860"/>
          </a:xfrm>
        </p:grpSpPr>
        <p:grpSp>
          <p:nvGrpSpPr>
            <p:cNvPr id="23836" name="Group 230"/>
            <p:cNvGrpSpPr>
              <a:grpSpLocks/>
            </p:cNvGrpSpPr>
            <p:nvPr/>
          </p:nvGrpSpPr>
          <p:grpSpPr bwMode="auto">
            <a:xfrm>
              <a:off x="2736" y="1870"/>
              <a:ext cx="336" cy="142"/>
              <a:chOff x="1792" y="4000"/>
              <a:chExt cx="352" cy="160"/>
            </a:xfrm>
          </p:grpSpPr>
          <p:sp>
            <p:nvSpPr>
              <p:cNvPr id="23840" name="Oval 231"/>
              <p:cNvSpPr>
                <a:spLocks noChangeArrowheads="1"/>
              </p:cNvSpPr>
              <p:nvPr/>
            </p:nvSpPr>
            <p:spPr bwMode="auto">
              <a:xfrm>
                <a:off x="1792" y="4032"/>
                <a:ext cx="352" cy="12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3841" name="Oval 232"/>
              <p:cNvSpPr>
                <a:spLocks noChangeArrowheads="1"/>
              </p:cNvSpPr>
              <p:nvPr/>
            </p:nvSpPr>
            <p:spPr bwMode="auto">
              <a:xfrm>
                <a:off x="1840" y="4014"/>
                <a:ext cx="272" cy="9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3842" name="Oval 233"/>
              <p:cNvSpPr>
                <a:spLocks noChangeArrowheads="1"/>
              </p:cNvSpPr>
              <p:nvPr/>
            </p:nvSpPr>
            <p:spPr bwMode="auto">
              <a:xfrm>
                <a:off x="1872" y="4000"/>
                <a:ext cx="192" cy="4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sp>
          <p:nvSpPr>
            <p:cNvPr id="23837" name="Freeform 234"/>
            <p:cNvSpPr>
              <a:spLocks/>
            </p:cNvSpPr>
            <p:nvPr/>
          </p:nvSpPr>
          <p:spPr bwMode="auto">
            <a:xfrm>
              <a:off x="2658" y="1152"/>
              <a:ext cx="487" cy="405"/>
            </a:xfrm>
            <a:custGeom>
              <a:avLst/>
              <a:gdLst>
                <a:gd name="T0" fmla="*/ 6 w 487"/>
                <a:gd name="T1" fmla="*/ 389 h 405"/>
                <a:gd name="T2" fmla="*/ 103 w 487"/>
                <a:gd name="T3" fmla="*/ 389 h 405"/>
                <a:gd name="T4" fmla="*/ 487 w 487"/>
                <a:gd name="T5" fmla="*/ 389 h 405"/>
                <a:gd name="T6" fmla="*/ 487 w 487"/>
                <a:gd name="T7" fmla="*/ 405 h 405"/>
                <a:gd name="T8" fmla="*/ 487 w 487"/>
                <a:gd name="T9" fmla="*/ 0 h 405"/>
                <a:gd name="T10" fmla="*/ 0 w 487"/>
                <a:gd name="T11" fmla="*/ 13 h 405"/>
                <a:gd name="T12" fmla="*/ 4 w 487"/>
                <a:gd name="T13" fmla="*/ 389 h 4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7"/>
                <a:gd name="T22" fmla="*/ 0 h 405"/>
                <a:gd name="T23" fmla="*/ 487 w 487"/>
                <a:gd name="T24" fmla="*/ 405 h 4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7" h="405">
                  <a:moveTo>
                    <a:pt x="6" y="389"/>
                  </a:moveTo>
                  <a:lnTo>
                    <a:pt x="103" y="389"/>
                  </a:lnTo>
                  <a:lnTo>
                    <a:pt x="487" y="389"/>
                  </a:lnTo>
                  <a:lnTo>
                    <a:pt x="487" y="405"/>
                  </a:lnTo>
                  <a:lnTo>
                    <a:pt x="487" y="0"/>
                  </a:lnTo>
                  <a:lnTo>
                    <a:pt x="0" y="13"/>
                  </a:lnTo>
                  <a:lnTo>
                    <a:pt x="4" y="389"/>
                  </a:lnTo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4000" b="1" i="1">
                  <a:solidFill>
                    <a:schemeClr val="tx1"/>
                  </a:solidFill>
                  <a:latin typeface="Arial" charset="0"/>
                </a:rPr>
                <a:t>В</a:t>
              </a:r>
            </a:p>
          </p:txBody>
        </p:sp>
        <p:sp>
          <p:nvSpPr>
            <p:cNvPr id="17" name="Text Box 235"/>
            <p:cNvSpPr txBox="1">
              <a:spLocks noChangeArrowheads="1"/>
            </p:cNvSpPr>
            <p:nvPr/>
          </p:nvSpPr>
          <p:spPr bwMode="auto">
            <a:xfrm>
              <a:off x="2688" y="1152"/>
              <a:ext cx="528" cy="629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 sz="6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endParaRPr>
            </a:p>
          </p:txBody>
        </p:sp>
        <p:sp>
          <p:nvSpPr>
            <p:cNvPr id="23839" name="Freeform 236"/>
            <p:cNvSpPr>
              <a:spLocks/>
            </p:cNvSpPr>
            <p:nvPr/>
          </p:nvSpPr>
          <p:spPr bwMode="auto">
            <a:xfrm>
              <a:off x="2896" y="1536"/>
              <a:ext cx="1" cy="410"/>
            </a:xfrm>
            <a:custGeom>
              <a:avLst/>
              <a:gdLst>
                <a:gd name="T0" fmla="*/ 0 w 1"/>
                <a:gd name="T1" fmla="*/ 0 h 410"/>
                <a:gd name="T2" fmla="*/ 0 w 1"/>
                <a:gd name="T3" fmla="*/ 410 h 410"/>
                <a:gd name="T4" fmla="*/ 0 60000 65536"/>
                <a:gd name="T5" fmla="*/ 0 60000 65536"/>
                <a:gd name="T6" fmla="*/ 0 w 1"/>
                <a:gd name="T7" fmla="*/ 0 h 410"/>
                <a:gd name="T8" fmla="*/ 1 w 1"/>
                <a:gd name="T9" fmla="*/ 410 h 4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410">
                  <a:moveTo>
                    <a:pt x="0" y="0"/>
                  </a:moveTo>
                  <a:lnTo>
                    <a:pt x="0" y="41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3557" name="TextBox 21"/>
          <p:cNvSpPr txBox="1">
            <a:spLocks noChangeArrowheads="1"/>
          </p:cNvSpPr>
          <p:nvPr/>
        </p:nvSpPr>
        <p:spPr bwMode="auto">
          <a:xfrm>
            <a:off x="3643313" y="5214938"/>
            <a:ext cx="1639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tx1"/>
                </a:solidFill>
                <a:latin typeface="Arial" charset="0"/>
              </a:rPr>
              <a:t>150 км</a:t>
            </a:r>
          </a:p>
        </p:txBody>
      </p:sp>
      <p:grpSp>
        <p:nvGrpSpPr>
          <p:cNvPr id="9" name="Group 1875"/>
          <p:cNvGrpSpPr>
            <a:grpSpLocks/>
          </p:cNvGrpSpPr>
          <p:nvPr/>
        </p:nvGrpSpPr>
        <p:grpSpPr bwMode="auto">
          <a:xfrm>
            <a:off x="-5214938" y="3714750"/>
            <a:ext cx="5857876" cy="1428750"/>
            <a:chOff x="-192" y="2790"/>
            <a:chExt cx="4550" cy="1386"/>
          </a:xfrm>
        </p:grpSpPr>
        <p:grpSp>
          <p:nvGrpSpPr>
            <p:cNvPr id="23562" name="Group 1497"/>
            <p:cNvGrpSpPr>
              <a:grpSpLocks/>
            </p:cNvGrpSpPr>
            <p:nvPr/>
          </p:nvGrpSpPr>
          <p:grpSpPr bwMode="auto">
            <a:xfrm>
              <a:off x="1968" y="2790"/>
              <a:ext cx="2374" cy="1386"/>
              <a:chOff x="723" y="872"/>
              <a:chExt cx="2374" cy="1386"/>
            </a:xfrm>
          </p:grpSpPr>
          <p:grpSp>
            <p:nvGrpSpPr>
              <p:cNvPr id="23663" name="Group 1498"/>
              <p:cNvGrpSpPr>
                <a:grpSpLocks/>
              </p:cNvGrpSpPr>
              <p:nvPr/>
            </p:nvGrpSpPr>
            <p:grpSpPr bwMode="auto">
              <a:xfrm>
                <a:off x="2087" y="1824"/>
                <a:ext cx="409" cy="434"/>
                <a:chOff x="2298" y="1822"/>
                <a:chExt cx="409" cy="434"/>
              </a:xfrm>
            </p:grpSpPr>
            <p:grpSp>
              <p:nvGrpSpPr>
                <p:cNvPr id="23800" name="Group 1499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23826" name="Group 1500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grpSp>
                  <p:nvGrpSpPr>
                    <p:cNvPr id="23830" name="Group 150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23834" name="Oval 150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23835" name="Oval 150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  <p:grpSp>
                  <p:nvGrpSpPr>
                    <p:cNvPr id="23831" name="Group 150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23832" name="Oval 150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23833" name="Oval 150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3827" name="Group 1507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23828" name="Freeform 1508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829" name="Freeform 1509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3801" name="Group 1510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23820" name="Group 1511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23824" name="Oval 15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3825" name="Oval 15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23821" name="Group 1514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23822" name="Oval 15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3823" name="Oval 15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  <p:grpSp>
              <p:nvGrpSpPr>
                <p:cNvPr id="23802" name="Group 1517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3818" name="Freeform 1518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19" name="Freeform 1519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3803" name="Group 1520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23816" name="Oval 1521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3817" name="Oval 1522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3804" name="Group 1523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3814" name="Oval 1524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3815" name="Oval 1525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3805" name="Group 1526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23812" name="Oval 1527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3813" name="Oval 1528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3806" name="Group 1529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3810" name="Oval 1530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3811" name="Oval 1531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3807" name="Group 1532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3808" name="Freeform 1533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09" name="Freeform 1534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3664" name="Group 1535"/>
              <p:cNvGrpSpPr>
                <a:grpSpLocks/>
              </p:cNvGrpSpPr>
              <p:nvPr/>
            </p:nvGrpSpPr>
            <p:grpSpPr bwMode="auto">
              <a:xfrm>
                <a:off x="1511" y="1824"/>
                <a:ext cx="409" cy="434"/>
                <a:chOff x="2298" y="1822"/>
                <a:chExt cx="409" cy="434"/>
              </a:xfrm>
            </p:grpSpPr>
            <p:grpSp>
              <p:nvGrpSpPr>
                <p:cNvPr id="23764" name="Group 1536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23790" name="Group 1537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grpSp>
                  <p:nvGrpSpPr>
                    <p:cNvPr id="23794" name="Group 153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23798" name="Oval 153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23799" name="Oval 154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  <p:grpSp>
                  <p:nvGrpSpPr>
                    <p:cNvPr id="23795" name="Group 15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23796" name="Oval 154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23797" name="Oval 154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3791" name="Group 1544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23792" name="Freeform 1545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793" name="Freeform 1546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3765" name="Group 1547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23784" name="Group 1548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23788" name="Oval 15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3789" name="Oval 15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23785" name="Group 1551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23786" name="Oval 15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3787" name="Oval 15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  <p:grpSp>
              <p:nvGrpSpPr>
                <p:cNvPr id="23766" name="Group 1554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3782" name="Freeform 1555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83" name="Freeform 1556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3767" name="Group 1557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23780" name="Oval 1558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3781" name="Oval 1559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3768" name="Group 1560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3778" name="Oval 1561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3779" name="Oval 1562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3769" name="Group 1563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23776" name="Oval 1564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3777" name="Oval 1565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3770" name="Group 1566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3774" name="Oval 1567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3775" name="Oval 1568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3771" name="Group 1569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3772" name="Freeform 1570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73" name="Freeform 1571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3665" name="Group 1572"/>
              <p:cNvGrpSpPr>
                <a:grpSpLocks/>
              </p:cNvGrpSpPr>
              <p:nvPr/>
            </p:nvGrpSpPr>
            <p:grpSpPr bwMode="auto">
              <a:xfrm>
                <a:off x="2793" y="1608"/>
                <a:ext cx="304" cy="321"/>
                <a:chOff x="0" y="2496"/>
                <a:chExt cx="304" cy="285"/>
              </a:xfrm>
            </p:grpSpPr>
            <p:sp>
              <p:nvSpPr>
                <p:cNvPr id="23762" name="Line 1573"/>
                <p:cNvSpPr>
                  <a:spLocks noChangeShapeType="1"/>
                </p:cNvSpPr>
                <p:nvPr/>
              </p:nvSpPr>
              <p:spPr bwMode="auto">
                <a:xfrm>
                  <a:off x="148" y="2496"/>
                  <a:ext cx="3" cy="285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763" name="Freeform 1574"/>
                <p:cNvSpPr>
                  <a:spLocks noEditPoints="1"/>
                </p:cNvSpPr>
                <p:nvPr/>
              </p:nvSpPr>
              <p:spPr bwMode="auto">
                <a:xfrm>
                  <a:off x="0" y="2592"/>
                  <a:ext cx="304" cy="48"/>
                </a:xfrm>
                <a:custGeom>
                  <a:avLst/>
                  <a:gdLst>
                    <a:gd name="T0" fmla="*/ 0 w 190"/>
                    <a:gd name="T1" fmla="*/ 0 h 18"/>
                    <a:gd name="T2" fmla="*/ 33203 w 190"/>
                    <a:gd name="T3" fmla="*/ 0 h 18"/>
                    <a:gd name="T4" fmla="*/ 33203 w 190"/>
                    <a:gd name="T5" fmla="*/ 117537017 h 18"/>
                    <a:gd name="T6" fmla="*/ 0 w 190"/>
                    <a:gd name="T7" fmla="*/ 117537017 h 18"/>
                    <a:gd name="T8" fmla="*/ 0 w 190"/>
                    <a:gd name="T9" fmla="*/ 0 h 18"/>
                    <a:gd name="T10" fmla="*/ 67077 w 190"/>
                    <a:gd name="T11" fmla="*/ 0 h 18"/>
                    <a:gd name="T12" fmla="*/ 99635 w 190"/>
                    <a:gd name="T13" fmla="*/ 0 h 18"/>
                    <a:gd name="T14" fmla="*/ 99635 w 190"/>
                    <a:gd name="T15" fmla="*/ 117537017 h 18"/>
                    <a:gd name="T16" fmla="*/ 67077 w 190"/>
                    <a:gd name="T17" fmla="*/ 117537017 h 18"/>
                    <a:gd name="T18" fmla="*/ 67077 w 190"/>
                    <a:gd name="T19" fmla="*/ 0 h 18"/>
                    <a:gd name="T20" fmla="*/ 132293 w 190"/>
                    <a:gd name="T21" fmla="*/ 0 h 18"/>
                    <a:gd name="T22" fmla="*/ 165709 w 190"/>
                    <a:gd name="T23" fmla="*/ 0 h 18"/>
                    <a:gd name="T24" fmla="*/ 165709 w 190"/>
                    <a:gd name="T25" fmla="*/ 117537017 h 18"/>
                    <a:gd name="T26" fmla="*/ 132293 w 190"/>
                    <a:gd name="T27" fmla="*/ 117537017 h 18"/>
                    <a:gd name="T28" fmla="*/ 132293 w 190"/>
                    <a:gd name="T29" fmla="*/ 0 h 18"/>
                    <a:gd name="T30" fmla="*/ 199419 w 190"/>
                    <a:gd name="T31" fmla="*/ 0 h 18"/>
                    <a:gd name="T32" fmla="*/ 232730 w 190"/>
                    <a:gd name="T33" fmla="*/ 0 h 18"/>
                    <a:gd name="T34" fmla="*/ 232730 w 190"/>
                    <a:gd name="T35" fmla="*/ 117537017 h 18"/>
                    <a:gd name="T36" fmla="*/ 199419 w 190"/>
                    <a:gd name="T37" fmla="*/ 117537017 h 18"/>
                    <a:gd name="T38" fmla="*/ 199419 w 190"/>
                    <a:gd name="T39" fmla="*/ 0 h 18"/>
                    <a:gd name="T40" fmla="*/ 265134 w 190"/>
                    <a:gd name="T41" fmla="*/ 0 h 18"/>
                    <a:gd name="T42" fmla="*/ 297992 w 190"/>
                    <a:gd name="T43" fmla="*/ 0 h 18"/>
                    <a:gd name="T44" fmla="*/ 297992 w 190"/>
                    <a:gd name="T45" fmla="*/ 117537017 h 18"/>
                    <a:gd name="T46" fmla="*/ 265134 w 190"/>
                    <a:gd name="T47" fmla="*/ 117537017 h 18"/>
                    <a:gd name="T48" fmla="*/ 265134 w 190"/>
                    <a:gd name="T49" fmla="*/ 0 h 18"/>
                    <a:gd name="T50" fmla="*/ 332488 w 190"/>
                    <a:gd name="T51" fmla="*/ 0 h 18"/>
                    <a:gd name="T52" fmla="*/ 350397 w 190"/>
                    <a:gd name="T53" fmla="*/ 0 h 18"/>
                    <a:gd name="T54" fmla="*/ 350397 w 190"/>
                    <a:gd name="T55" fmla="*/ 117537017 h 18"/>
                    <a:gd name="T56" fmla="*/ 332488 w 190"/>
                    <a:gd name="T57" fmla="*/ 117537017 h 18"/>
                    <a:gd name="T58" fmla="*/ 332488 w 190"/>
                    <a:gd name="T59" fmla="*/ 0 h 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90"/>
                    <a:gd name="T91" fmla="*/ 0 h 18"/>
                    <a:gd name="T92" fmla="*/ 190 w 190"/>
                    <a:gd name="T93" fmla="*/ 18 h 1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>
                  <a:solidFill>
                    <a:srgbClr val="000000"/>
                  </a:solidFill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3666" name="Group 1575"/>
              <p:cNvGrpSpPr>
                <a:grpSpLocks/>
              </p:cNvGrpSpPr>
              <p:nvPr/>
            </p:nvGrpSpPr>
            <p:grpSpPr bwMode="auto">
              <a:xfrm>
                <a:off x="1056" y="1822"/>
                <a:ext cx="405" cy="434"/>
                <a:chOff x="1177" y="1822"/>
                <a:chExt cx="405" cy="434"/>
              </a:xfrm>
            </p:grpSpPr>
            <p:grpSp>
              <p:nvGrpSpPr>
                <p:cNvPr id="23726" name="Group 1576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grpSp>
                <p:nvGrpSpPr>
                  <p:cNvPr id="23752" name="Group 1577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grpSp>
                  <p:nvGrpSpPr>
                    <p:cNvPr id="23756" name="Group 157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73" y="2756"/>
                      <a:ext cx="148" cy="164"/>
                      <a:chOff x="3973" y="2756"/>
                      <a:chExt cx="148" cy="164"/>
                    </a:xfrm>
                  </p:grpSpPr>
                  <p:sp>
                    <p:nvSpPr>
                      <p:cNvPr id="23760" name="Oval 157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73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23761" name="Oval 158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73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  <p:grpSp>
                  <p:nvGrpSpPr>
                    <p:cNvPr id="23757" name="Group 158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85" y="2770"/>
                      <a:ext cx="123" cy="136"/>
                      <a:chOff x="3985" y="2770"/>
                      <a:chExt cx="123" cy="136"/>
                    </a:xfrm>
                  </p:grpSpPr>
                  <p:sp>
                    <p:nvSpPr>
                      <p:cNvPr id="23758" name="Oval 158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23759" name="Oval 158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3753" name="Group 1584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23754" name="Freeform 1585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59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59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755" name="Freeform 1586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59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59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3727" name="Group 1587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grpSp>
                <p:nvGrpSpPr>
                  <p:cNvPr id="23746" name="Group 1588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sp>
                  <p:nvSpPr>
                    <p:cNvPr id="23750" name="Oval 15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3751" name="Oval 15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23747" name="Group 1591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23748" name="Oval 15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3749" name="Oval 15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  <p:grpSp>
              <p:nvGrpSpPr>
                <p:cNvPr id="23728" name="Group 1594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23744" name="Freeform 1595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45" name="Freeform 1596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3729" name="Group 1597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sp>
                <p:nvSpPr>
                  <p:cNvPr id="23742" name="Oval 1598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3743" name="Oval 1599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3730" name="Group 1600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23740" name="Oval 1601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3741" name="Oval 1602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3731" name="Group 1603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sp>
                <p:nvSpPr>
                  <p:cNvPr id="23738" name="Oval 1604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3739" name="Oval 1605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3732" name="Group 1606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23736" name="Oval 1607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3737" name="Oval 1608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3733" name="Group 1609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23734" name="Freeform 1610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35" name="Freeform 1611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3667" name="Group 1612"/>
              <p:cNvGrpSpPr>
                <a:grpSpLocks/>
              </p:cNvGrpSpPr>
              <p:nvPr/>
            </p:nvGrpSpPr>
            <p:grpSpPr bwMode="auto">
              <a:xfrm>
                <a:off x="2519" y="1822"/>
                <a:ext cx="409" cy="434"/>
                <a:chOff x="2298" y="1822"/>
                <a:chExt cx="409" cy="434"/>
              </a:xfrm>
            </p:grpSpPr>
            <p:grpSp>
              <p:nvGrpSpPr>
                <p:cNvPr id="23690" name="Group 1613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23716" name="Group 1614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grpSp>
                  <p:nvGrpSpPr>
                    <p:cNvPr id="23720" name="Group 16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23724" name="Oval 161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23725" name="Oval 161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  <p:grpSp>
                  <p:nvGrpSpPr>
                    <p:cNvPr id="23721" name="Group 16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23722" name="Oval 161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23723" name="Oval 16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sz="1800">
                          <a:solidFill>
                            <a:schemeClr val="tx1"/>
                          </a:solidFill>
                          <a:latin typeface="Arial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3717" name="Group 1621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23718" name="Freeform 1622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719" name="Freeform 1623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3691" name="Group 1624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23710" name="Group 1625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23714" name="Oval 16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3715" name="Oval 16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23711" name="Group 1628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23712" name="Oval 16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3713" name="Oval 16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  <p:grpSp>
              <p:nvGrpSpPr>
                <p:cNvPr id="23692" name="Group 1631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3708" name="Freeform 1632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09" name="Freeform 1633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3693" name="Group 1634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23706" name="Oval 1635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3707" name="Oval 1636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3694" name="Group 1637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3704" name="Oval 1638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3705" name="Oval 1639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3695" name="Group 1640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23702" name="Oval 1641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3703" name="Oval 1642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3696" name="Group 1643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3700" name="Oval 1644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3701" name="Oval 1645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3697" name="Group 1646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23698" name="Freeform 1647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699" name="Freeform 1648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23668" name="Freeform 1649"/>
              <p:cNvSpPr>
                <a:spLocks/>
              </p:cNvSpPr>
              <p:nvPr/>
            </p:nvSpPr>
            <p:spPr bwMode="auto">
              <a:xfrm>
                <a:off x="879" y="1608"/>
                <a:ext cx="4" cy="261"/>
              </a:xfrm>
              <a:custGeom>
                <a:avLst/>
                <a:gdLst>
                  <a:gd name="T0" fmla="*/ 0 w 4"/>
                  <a:gd name="T1" fmla="*/ 0 h 232"/>
                  <a:gd name="T2" fmla="*/ 4 w 4"/>
                  <a:gd name="T3" fmla="*/ 1529 h 232"/>
                  <a:gd name="T4" fmla="*/ 0 60000 65536"/>
                  <a:gd name="T5" fmla="*/ 0 60000 65536"/>
                  <a:gd name="T6" fmla="*/ 0 w 4"/>
                  <a:gd name="T7" fmla="*/ 0 h 232"/>
                  <a:gd name="T8" fmla="*/ 4 w 4"/>
                  <a:gd name="T9" fmla="*/ 232 h 23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32">
                    <a:moveTo>
                      <a:pt x="0" y="0"/>
                    </a:moveTo>
                    <a:lnTo>
                      <a:pt x="4" y="232"/>
                    </a:lnTo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669" name="Group 1650"/>
              <p:cNvGrpSpPr>
                <a:grpSpLocks/>
              </p:cNvGrpSpPr>
              <p:nvPr/>
            </p:nvGrpSpPr>
            <p:grpSpPr bwMode="auto">
              <a:xfrm>
                <a:off x="723" y="1608"/>
                <a:ext cx="304" cy="321"/>
                <a:chOff x="0" y="2496"/>
                <a:chExt cx="304" cy="285"/>
              </a:xfrm>
            </p:grpSpPr>
            <p:sp>
              <p:nvSpPr>
                <p:cNvPr id="23688" name="Line 1651"/>
                <p:cNvSpPr>
                  <a:spLocks noChangeShapeType="1"/>
                </p:cNvSpPr>
                <p:nvPr/>
              </p:nvSpPr>
              <p:spPr bwMode="auto">
                <a:xfrm>
                  <a:off x="148" y="2496"/>
                  <a:ext cx="3" cy="285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689" name="Freeform 1652"/>
                <p:cNvSpPr>
                  <a:spLocks noEditPoints="1"/>
                </p:cNvSpPr>
                <p:nvPr/>
              </p:nvSpPr>
              <p:spPr bwMode="auto">
                <a:xfrm>
                  <a:off x="0" y="2592"/>
                  <a:ext cx="304" cy="48"/>
                </a:xfrm>
                <a:custGeom>
                  <a:avLst/>
                  <a:gdLst>
                    <a:gd name="T0" fmla="*/ 0 w 190"/>
                    <a:gd name="T1" fmla="*/ 0 h 18"/>
                    <a:gd name="T2" fmla="*/ 33203 w 190"/>
                    <a:gd name="T3" fmla="*/ 0 h 18"/>
                    <a:gd name="T4" fmla="*/ 33203 w 190"/>
                    <a:gd name="T5" fmla="*/ 117537017 h 18"/>
                    <a:gd name="T6" fmla="*/ 0 w 190"/>
                    <a:gd name="T7" fmla="*/ 117537017 h 18"/>
                    <a:gd name="T8" fmla="*/ 0 w 190"/>
                    <a:gd name="T9" fmla="*/ 0 h 18"/>
                    <a:gd name="T10" fmla="*/ 67077 w 190"/>
                    <a:gd name="T11" fmla="*/ 0 h 18"/>
                    <a:gd name="T12" fmla="*/ 99635 w 190"/>
                    <a:gd name="T13" fmla="*/ 0 h 18"/>
                    <a:gd name="T14" fmla="*/ 99635 w 190"/>
                    <a:gd name="T15" fmla="*/ 117537017 h 18"/>
                    <a:gd name="T16" fmla="*/ 67077 w 190"/>
                    <a:gd name="T17" fmla="*/ 117537017 h 18"/>
                    <a:gd name="T18" fmla="*/ 67077 w 190"/>
                    <a:gd name="T19" fmla="*/ 0 h 18"/>
                    <a:gd name="T20" fmla="*/ 132293 w 190"/>
                    <a:gd name="T21" fmla="*/ 0 h 18"/>
                    <a:gd name="T22" fmla="*/ 165709 w 190"/>
                    <a:gd name="T23" fmla="*/ 0 h 18"/>
                    <a:gd name="T24" fmla="*/ 165709 w 190"/>
                    <a:gd name="T25" fmla="*/ 117537017 h 18"/>
                    <a:gd name="T26" fmla="*/ 132293 w 190"/>
                    <a:gd name="T27" fmla="*/ 117537017 h 18"/>
                    <a:gd name="T28" fmla="*/ 132293 w 190"/>
                    <a:gd name="T29" fmla="*/ 0 h 18"/>
                    <a:gd name="T30" fmla="*/ 199419 w 190"/>
                    <a:gd name="T31" fmla="*/ 0 h 18"/>
                    <a:gd name="T32" fmla="*/ 232730 w 190"/>
                    <a:gd name="T33" fmla="*/ 0 h 18"/>
                    <a:gd name="T34" fmla="*/ 232730 w 190"/>
                    <a:gd name="T35" fmla="*/ 117537017 h 18"/>
                    <a:gd name="T36" fmla="*/ 199419 w 190"/>
                    <a:gd name="T37" fmla="*/ 117537017 h 18"/>
                    <a:gd name="T38" fmla="*/ 199419 w 190"/>
                    <a:gd name="T39" fmla="*/ 0 h 18"/>
                    <a:gd name="T40" fmla="*/ 265134 w 190"/>
                    <a:gd name="T41" fmla="*/ 0 h 18"/>
                    <a:gd name="T42" fmla="*/ 297992 w 190"/>
                    <a:gd name="T43" fmla="*/ 0 h 18"/>
                    <a:gd name="T44" fmla="*/ 297992 w 190"/>
                    <a:gd name="T45" fmla="*/ 117537017 h 18"/>
                    <a:gd name="T46" fmla="*/ 265134 w 190"/>
                    <a:gd name="T47" fmla="*/ 117537017 h 18"/>
                    <a:gd name="T48" fmla="*/ 265134 w 190"/>
                    <a:gd name="T49" fmla="*/ 0 h 18"/>
                    <a:gd name="T50" fmla="*/ 332488 w 190"/>
                    <a:gd name="T51" fmla="*/ 0 h 18"/>
                    <a:gd name="T52" fmla="*/ 350397 w 190"/>
                    <a:gd name="T53" fmla="*/ 0 h 18"/>
                    <a:gd name="T54" fmla="*/ 350397 w 190"/>
                    <a:gd name="T55" fmla="*/ 117537017 h 18"/>
                    <a:gd name="T56" fmla="*/ 332488 w 190"/>
                    <a:gd name="T57" fmla="*/ 117537017 h 18"/>
                    <a:gd name="T58" fmla="*/ 332488 w 190"/>
                    <a:gd name="T59" fmla="*/ 0 h 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90"/>
                    <a:gd name="T91" fmla="*/ 0 h 18"/>
                    <a:gd name="T92" fmla="*/ 190 w 190"/>
                    <a:gd name="T93" fmla="*/ 18 h 1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>
                  <a:solidFill>
                    <a:srgbClr val="000000"/>
                  </a:solidFill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347" name="Freeform 1653"/>
              <p:cNvSpPr>
                <a:spLocks/>
              </p:cNvSpPr>
              <p:nvPr/>
            </p:nvSpPr>
            <p:spPr bwMode="auto">
              <a:xfrm>
                <a:off x="992" y="1095"/>
                <a:ext cx="2088" cy="890"/>
              </a:xfrm>
              <a:custGeom>
                <a:avLst/>
                <a:gdLst>
                  <a:gd name="T0" fmla="*/ 0 w 2088"/>
                  <a:gd name="T1" fmla="*/ 143 h 891"/>
                  <a:gd name="T2" fmla="*/ 110 w 2088"/>
                  <a:gd name="T3" fmla="*/ 0 h 891"/>
                  <a:gd name="T4" fmla="*/ 1668 w 2088"/>
                  <a:gd name="T5" fmla="*/ 0 h 891"/>
                  <a:gd name="T6" fmla="*/ 1875 w 2088"/>
                  <a:gd name="T7" fmla="*/ 99 h 891"/>
                  <a:gd name="T8" fmla="*/ 2088 w 2088"/>
                  <a:gd name="T9" fmla="*/ 512 h 891"/>
                  <a:gd name="T10" fmla="*/ 2072 w 2088"/>
                  <a:gd name="T11" fmla="*/ 880 h 891"/>
                  <a:gd name="T12" fmla="*/ 1771 w 2088"/>
                  <a:gd name="T13" fmla="*/ 890 h 891"/>
                  <a:gd name="T14" fmla="*/ 110 w 2088"/>
                  <a:gd name="T15" fmla="*/ 890 h 891"/>
                  <a:gd name="T16" fmla="*/ 6 w 2088"/>
                  <a:gd name="T17" fmla="*/ 791 h 891"/>
                  <a:gd name="T18" fmla="*/ 8 w 2088"/>
                  <a:gd name="T19" fmla="*/ 131 h 89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88" h="891">
                    <a:moveTo>
                      <a:pt x="0" y="143"/>
                    </a:moveTo>
                    <a:lnTo>
                      <a:pt x="110" y="0"/>
                    </a:lnTo>
                    <a:lnTo>
                      <a:pt x="1668" y="0"/>
                    </a:lnTo>
                    <a:lnTo>
                      <a:pt x="1875" y="99"/>
                    </a:lnTo>
                    <a:lnTo>
                      <a:pt x="2088" y="513"/>
                    </a:lnTo>
                    <a:lnTo>
                      <a:pt x="2072" y="881"/>
                    </a:lnTo>
                    <a:lnTo>
                      <a:pt x="1771" y="891"/>
                    </a:lnTo>
                    <a:lnTo>
                      <a:pt x="110" y="891"/>
                    </a:lnTo>
                    <a:lnTo>
                      <a:pt x="6" y="792"/>
                    </a:lnTo>
                    <a:lnTo>
                      <a:pt x="8" y="131"/>
                    </a:lnTo>
                  </a:path>
                </a:pathLst>
              </a:custGeom>
              <a:gradFill rotWithShape="1">
                <a:gsLst>
                  <a:gs pos="0">
                    <a:srgbClr val="00D200"/>
                  </a:gs>
                  <a:gs pos="50000">
                    <a:srgbClr val="008000"/>
                  </a:gs>
                  <a:gs pos="100000">
                    <a:srgbClr val="00D2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rgbClr val="00480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3671" name="Rectangle 1654"/>
              <p:cNvSpPr>
                <a:spLocks noChangeArrowheads="1"/>
              </p:cNvSpPr>
              <p:nvPr/>
            </p:nvSpPr>
            <p:spPr bwMode="auto">
              <a:xfrm>
                <a:off x="1093" y="1365"/>
                <a:ext cx="186" cy="264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3672" name="Rectangle 1655"/>
              <p:cNvSpPr>
                <a:spLocks noChangeArrowheads="1"/>
              </p:cNvSpPr>
              <p:nvPr/>
            </p:nvSpPr>
            <p:spPr bwMode="auto">
              <a:xfrm>
                <a:off x="1526" y="1365"/>
                <a:ext cx="186" cy="264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3673" name="Rectangle 1656"/>
              <p:cNvSpPr>
                <a:spLocks noChangeArrowheads="1"/>
              </p:cNvSpPr>
              <p:nvPr/>
            </p:nvSpPr>
            <p:spPr bwMode="auto">
              <a:xfrm>
                <a:off x="2408" y="1365"/>
                <a:ext cx="232" cy="315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grpSp>
            <p:nvGrpSpPr>
              <p:cNvPr id="23674" name="Group 1657"/>
              <p:cNvGrpSpPr>
                <a:grpSpLocks/>
              </p:cNvGrpSpPr>
              <p:nvPr/>
            </p:nvGrpSpPr>
            <p:grpSpPr bwMode="auto">
              <a:xfrm>
                <a:off x="1346" y="960"/>
                <a:ext cx="202" cy="192"/>
                <a:chOff x="5136" y="1968"/>
                <a:chExt cx="192" cy="171"/>
              </a:xfrm>
            </p:grpSpPr>
            <p:sp>
              <p:nvSpPr>
                <p:cNvPr id="23686" name="Oval 1658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3687" name="Freeform 1659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>
                    <a:gd name="T0" fmla="*/ 0 w 96"/>
                    <a:gd name="T1" fmla="*/ 0 h 171"/>
                    <a:gd name="T2" fmla="*/ 96 w 96"/>
                    <a:gd name="T3" fmla="*/ 0 h 171"/>
                    <a:gd name="T4" fmla="*/ 82 w 96"/>
                    <a:gd name="T5" fmla="*/ 156 h 171"/>
                    <a:gd name="T6" fmla="*/ 4 w 96"/>
                    <a:gd name="T7" fmla="*/ 171 h 171"/>
                    <a:gd name="T8" fmla="*/ 0 w 96"/>
                    <a:gd name="T9" fmla="*/ 48 h 1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71"/>
                    <a:gd name="T17" fmla="*/ 96 w 96"/>
                    <a:gd name="T18" fmla="*/ 171 h 1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3675" name="Freeform 1660"/>
              <p:cNvSpPr>
                <a:spLocks/>
              </p:cNvSpPr>
              <p:nvPr/>
            </p:nvSpPr>
            <p:spPr bwMode="auto">
              <a:xfrm>
                <a:off x="1043" y="1878"/>
                <a:ext cx="1818" cy="1"/>
              </a:xfrm>
              <a:custGeom>
                <a:avLst/>
                <a:gdLst>
                  <a:gd name="T0" fmla="*/ 0 w 1728"/>
                  <a:gd name="T1" fmla="*/ 0 h 1"/>
                  <a:gd name="T2" fmla="*/ 3894 w 1728"/>
                  <a:gd name="T3" fmla="*/ 0 h 1"/>
                  <a:gd name="T4" fmla="*/ 0 60000 65536"/>
                  <a:gd name="T5" fmla="*/ 0 60000 65536"/>
                  <a:gd name="T6" fmla="*/ 0 w 1728"/>
                  <a:gd name="T7" fmla="*/ 0 h 1"/>
                  <a:gd name="T8" fmla="*/ 1728 w 1728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28" h="1">
                    <a:moveTo>
                      <a:pt x="0" y="0"/>
                    </a:moveTo>
                    <a:cubicBezTo>
                      <a:pt x="0" y="0"/>
                      <a:pt x="864" y="0"/>
                      <a:pt x="172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76" name="Freeform 1661"/>
              <p:cNvSpPr>
                <a:spLocks/>
              </p:cNvSpPr>
              <p:nvPr/>
            </p:nvSpPr>
            <p:spPr bwMode="auto">
              <a:xfrm>
                <a:off x="1007" y="1229"/>
                <a:ext cx="1854" cy="1"/>
              </a:xfrm>
              <a:custGeom>
                <a:avLst/>
                <a:gdLst>
                  <a:gd name="T0" fmla="*/ 0 w 1762"/>
                  <a:gd name="T1" fmla="*/ 0 h 1"/>
                  <a:gd name="T2" fmla="*/ 3977 w 1762"/>
                  <a:gd name="T3" fmla="*/ 0 h 1"/>
                  <a:gd name="T4" fmla="*/ 0 60000 65536"/>
                  <a:gd name="T5" fmla="*/ 0 60000 65536"/>
                  <a:gd name="T6" fmla="*/ 0 w 1762"/>
                  <a:gd name="T7" fmla="*/ 0 h 1"/>
                  <a:gd name="T8" fmla="*/ 1762 w 176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62" h="1">
                    <a:moveTo>
                      <a:pt x="0" y="0"/>
                    </a:moveTo>
                    <a:cubicBezTo>
                      <a:pt x="293" y="0"/>
                      <a:pt x="1395" y="0"/>
                      <a:pt x="1762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677" name="Group 1662"/>
              <p:cNvGrpSpPr>
                <a:grpSpLocks/>
              </p:cNvGrpSpPr>
              <p:nvPr/>
            </p:nvGrpSpPr>
            <p:grpSpPr bwMode="auto">
              <a:xfrm>
                <a:off x="2305" y="960"/>
                <a:ext cx="202" cy="192"/>
                <a:chOff x="5136" y="1968"/>
                <a:chExt cx="192" cy="171"/>
              </a:xfrm>
            </p:grpSpPr>
            <p:sp>
              <p:nvSpPr>
                <p:cNvPr id="23684" name="Oval 1663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3685" name="Freeform 1664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>
                    <a:gd name="T0" fmla="*/ 0 w 96"/>
                    <a:gd name="T1" fmla="*/ 0 h 171"/>
                    <a:gd name="T2" fmla="*/ 96 w 96"/>
                    <a:gd name="T3" fmla="*/ 0 h 171"/>
                    <a:gd name="T4" fmla="*/ 82 w 96"/>
                    <a:gd name="T5" fmla="*/ 156 h 171"/>
                    <a:gd name="T6" fmla="*/ 4 w 96"/>
                    <a:gd name="T7" fmla="*/ 171 h 171"/>
                    <a:gd name="T8" fmla="*/ 0 w 96"/>
                    <a:gd name="T9" fmla="*/ 48 h 1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71"/>
                    <a:gd name="T17" fmla="*/ 96 w 96"/>
                    <a:gd name="T18" fmla="*/ 171 h 1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3678" name="Freeform 1665"/>
              <p:cNvSpPr>
                <a:spLocks/>
              </p:cNvSpPr>
              <p:nvPr/>
            </p:nvSpPr>
            <p:spPr bwMode="auto">
              <a:xfrm>
                <a:off x="1245" y="1662"/>
                <a:ext cx="17" cy="35"/>
              </a:xfrm>
              <a:custGeom>
                <a:avLst/>
                <a:gdLst>
                  <a:gd name="T0" fmla="*/ 0 w 16"/>
                  <a:gd name="T1" fmla="*/ 217 h 31"/>
                  <a:gd name="T2" fmla="*/ 39 w 16"/>
                  <a:gd name="T3" fmla="*/ 0 h 31"/>
                  <a:gd name="T4" fmla="*/ 0 w 16"/>
                  <a:gd name="T5" fmla="*/ 217 h 31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31"/>
                  <a:gd name="T11" fmla="*/ 16 w 16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31">
                    <a:moveTo>
                      <a:pt x="0" y="31"/>
                    </a:moveTo>
                    <a:cubicBezTo>
                      <a:pt x="5" y="21"/>
                      <a:pt x="16" y="0"/>
                      <a:pt x="16" y="0"/>
                    </a:cubicBezTo>
                    <a:cubicBezTo>
                      <a:pt x="16" y="0"/>
                      <a:pt x="5" y="21"/>
                      <a:pt x="0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79" name="Freeform 1666"/>
              <p:cNvSpPr>
                <a:spLocks/>
              </p:cNvSpPr>
              <p:nvPr/>
            </p:nvSpPr>
            <p:spPr bwMode="auto">
              <a:xfrm>
                <a:off x="1070" y="1284"/>
                <a:ext cx="225" cy="594"/>
              </a:xfrm>
              <a:custGeom>
                <a:avLst/>
                <a:gdLst>
                  <a:gd name="T0" fmla="*/ 476 w 214"/>
                  <a:gd name="T1" fmla="*/ 3473 h 528"/>
                  <a:gd name="T2" fmla="*/ 476 w 214"/>
                  <a:gd name="T3" fmla="*/ 0 h 528"/>
                  <a:gd name="T4" fmla="*/ 0 w 214"/>
                  <a:gd name="T5" fmla="*/ 2 h 528"/>
                  <a:gd name="T6" fmla="*/ 0 w 214"/>
                  <a:gd name="T7" fmla="*/ 3471 h 528"/>
                  <a:gd name="T8" fmla="*/ 476 w 214"/>
                  <a:gd name="T9" fmla="*/ 3473 h 5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4"/>
                  <a:gd name="T16" fmla="*/ 0 h 528"/>
                  <a:gd name="T17" fmla="*/ 214 w 214"/>
                  <a:gd name="T18" fmla="*/ 528 h 5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4" h="528">
                    <a:moveTo>
                      <a:pt x="214" y="528"/>
                    </a:moveTo>
                    <a:lnTo>
                      <a:pt x="214" y="0"/>
                    </a:lnTo>
                    <a:lnTo>
                      <a:pt x="0" y="2"/>
                    </a:lnTo>
                    <a:lnTo>
                      <a:pt x="0" y="527"/>
                    </a:lnTo>
                    <a:lnTo>
                      <a:pt x="214" y="528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80" name="Freeform 1667"/>
              <p:cNvSpPr>
                <a:spLocks/>
              </p:cNvSpPr>
              <p:nvPr/>
            </p:nvSpPr>
            <p:spPr bwMode="auto">
              <a:xfrm>
                <a:off x="2664" y="1200"/>
                <a:ext cx="432" cy="520"/>
              </a:xfrm>
              <a:custGeom>
                <a:avLst/>
                <a:gdLst>
                  <a:gd name="T0" fmla="*/ 216 w 432"/>
                  <a:gd name="T1" fmla="*/ 0 h 520"/>
                  <a:gd name="T2" fmla="*/ 0 w 432"/>
                  <a:gd name="T3" fmla="*/ 136 h 520"/>
                  <a:gd name="T4" fmla="*/ 64 w 432"/>
                  <a:gd name="T5" fmla="*/ 520 h 520"/>
                  <a:gd name="T6" fmla="*/ 400 w 432"/>
                  <a:gd name="T7" fmla="*/ 520 h 520"/>
                  <a:gd name="T8" fmla="*/ 432 w 432"/>
                  <a:gd name="T9" fmla="*/ 424 h 5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2"/>
                  <a:gd name="T16" fmla="*/ 0 h 520"/>
                  <a:gd name="T17" fmla="*/ 432 w 432"/>
                  <a:gd name="T18" fmla="*/ 520 h 5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2" h="520">
                    <a:moveTo>
                      <a:pt x="216" y="0"/>
                    </a:moveTo>
                    <a:lnTo>
                      <a:pt x="0" y="136"/>
                    </a:lnTo>
                    <a:lnTo>
                      <a:pt x="64" y="520"/>
                    </a:lnTo>
                    <a:lnTo>
                      <a:pt x="400" y="520"/>
                    </a:lnTo>
                    <a:lnTo>
                      <a:pt x="432" y="424"/>
                    </a:lnTo>
                  </a:path>
                </a:pathLst>
              </a:custGeom>
              <a:gradFill rotWithShape="1">
                <a:gsLst>
                  <a:gs pos="0">
                    <a:srgbClr val="CCFFFF"/>
                  </a:gs>
                  <a:gs pos="100000">
                    <a:srgbClr val="00FFFF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81" name="Rectangle 1668"/>
              <p:cNvSpPr>
                <a:spLocks noChangeArrowheads="1"/>
              </p:cNvSpPr>
              <p:nvPr/>
            </p:nvSpPr>
            <p:spPr bwMode="auto">
              <a:xfrm>
                <a:off x="2120" y="1365"/>
                <a:ext cx="232" cy="315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3682" name="Freeform 1669"/>
              <p:cNvSpPr>
                <a:spLocks/>
              </p:cNvSpPr>
              <p:nvPr/>
            </p:nvSpPr>
            <p:spPr bwMode="auto">
              <a:xfrm>
                <a:off x="1832" y="872"/>
                <a:ext cx="784" cy="328"/>
              </a:xfrm>
              <a:custGeom>
                <a:avLst/>
                <a:gdLst>
                  <a:gd name="T0" fmla="*/ 328 w 784"/>
                  <a:gd name="T1" fmla="*/ 280 h 328"/>
                  <a:gd name="T2" fmla="*/ 0 w 784"/>
                  <a:gd name="T3" fmla="*/ 0 h 328"/>
                  <a:gd name="T4" fmla="*/ 784 w 784"/>
                  <a:gd name="T5" fmla="*/ 0 h 328"/>
                  <a:gd name="T6" fmla="*/ 232 w 784"/>
                  <a:gd name="T7" fmla="*/ 328 h 3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4"/>
                  <a:gd name="T13" fmla="*/ 0 h 328"/>
                  <a:gd name="T14" fmla="*/ 784 w 784"/>
                  <a:gd name="T15" fmla="*/ 328 h 3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4" h="328">
                    <a:moveTo>
                      <a:pt x="328" y="280"/>
                    </a:moveTo>
                    <a:lnTo>
                      <a:pt x="0" y="0"/>
                    </a:lnTo>
                    <a:lnTo>
                      <a:pt x="784" y="0"/>
                    </a:lnTo>
                    <a:lnTo>
                      <a:pt x="232" y="328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83" name="Rectangle 1670"/>
              <p:cNvSpPr>
                <a:spLocks noChangeArrowheads="1"/>
              </p:cNvSpPr>
              <p:nvPr/>
            </p:nvSpPr>
            <p:spPr bwMode="auto">
              <a:xfrm>
                <a:off x="1824" y="1365"/>
                <a:ext cx="232" cy="315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grpSp>
          <p:nvGrpSpPr>
            <p:cNvPr id="23563" name="Group 1672"/>
            <p:cNvGrpSpPr>
              <a:grpSpLocks/>
            </p:cNvGrpSpPr>
            <p:nvPr/>
          </p:nvGrpSpPr>
          <p:grpSpPr bwMode="auto">
            <a:xfrm>
              <a:off x="2037" y="3576"/>
              <a:ext cx="203" cy="321"/>
              <a:chOff x="0" y="2496"/>
              <a:chExt cx="304" cy="285"/>
            </a:xfrm>
          </p:grpSpPr>
          <p:sp>
            <p:nvSpPr>
              <p:cNvPr id="23661" name="Line 1673"/>
              <p:cNvSpPr>
                <a:spLocks noChangeShapeType="1"/>
              </p:cNvSpPr>
              <p:nvPr/>
            </p:nvSpPr>
            <p:spPr bwMode="auto">
              <a:xfrm>
                <a:off x="148" y="2496"/>
                <a:ext cx="3" cy="285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62" name="Freeform 1674"/>
              <p:cNvSpPr>
                <a:spLocks noEditPoints="1"/>
              </p:cNvSpPr>
              <p:nvPr/>
            </p:nvSpPr>
            <p:spPr bwMode="auto">
              <a:xfrm>
                <a:off x="0" y="2592"/>
                <a:ext cx="304" cy="48"/>
              </a:xfrm>
              <a:custGeom>
                <a:avLst/>
                <a:gdLst>
                  <a:gd name="T0" fmla="*/ 0 w 190"/>
                  <a:gd name="T1" fmla="*/ 0 h 18"/>
                  <a:gd name="T2" fmla="*/ 33203 w 190"/>
                  <a:gd name="T3" fmla="*/ 0 h 18"/>
                  <a:gd name="T4" fmla="*/ 33203 w 190"/>
                  <a:gd name="T5" fmla="*/ 117537017 h 18"/>
                  <a:gd name="T6" fmla="*/ 0 w 190"/>
                  <a:gd name="T7" fmla="*/ 117537017 h 18"/>
                  <a:gd name="T8" fmla="*/ 0 w 190"/>
                  <a:gd name="T9" fmla="*/ 0 h 18"/>
                  <a:gd name="T10" fmla="*/ 67077 w 190"/>
                  <a:gd name="T11" fmla="*/ 0 h 18"/>
                  <a:gd name="T12" fmla="*/ 99635 w 190"/>
                  <a:gd name="T13" fmla="*/ 0 h 18"/>
                  <a:gd name="T14" fmla="*/ 99635 w 190"/>
                  <a:gd name="T15" fmla="*/ 117537017 h 18"/>
                  <a:gd name="T16" fmla="*/ 67077 w 190"/>
                  <a:gd name="T17" fmla="*/ 117537017 h 18"/>
                  <a:gd name="T18" fmla="*/ 67077 w 190"/>
                  <a:gd name="T19" fmla="*/ 0 h 18"/>
                  <a:gd name="T20" fmla="*/ 132293 w 190"/>
                  <a:gd name="T21" fmla="*/ 0 h 18"/>
                  <a:gd name="T22" fmla="*/ 165709 w 190"/>
                  <a:gd name="T23" fmla="*/ 0 h 18"/>
                  <a:gd name="T24" fmla="*/ 165709 w 190"/>
                  <a:gd name="T25" fmla="*/ 117537017 h 18"/>
                  <a:gd name="T26" fmla="*/ 132293 w 190"/>
                  <a:gd name="T27" fmla="*/ 117537017 h 18"/>
                  <a:gd name="T28" fmla="*/ 132293 w 190"/>
                  <a:gd name="T29" fmla="*/ 0 h 18"/>
                  <a:gd name="T30" fmla="*/ 199419 w 190"/>
                  <a:gd name="T31" fmla="*/ 0 h 18"/>
                  <a:gd name="T32" fmla="*/ 232730 w 190"/>
                  <a:gd name="T33" fmla="*/ 0 h 18"/>
                  <a:gd name="T34" fmla="*/ 232730 w 190"/>
                  <a:gd name="T35" fmla="*/ 117537017 h 18"/>
                  <a:gd name="T36" fmla="*/ 199419 w 190"/>
                  <a:gd name="T37" fmla="*/ 117537017 h 18"/>
                  <a:gd name="T38" fmla="*/ 199419 w 190"/>
                  <a:gd name="T39" fmla="*/ 0 h 18"/>
                  <a:gd name="T40" fmla="*/ 265134 w 190"/>
                  <a:gd name="T41" fmla="*/ 0 h 18"/>
                  <a:gd name="T42" fmla="*/ 297992 w 190"/>
                  <a:gd name="T43" fmla="*/ 0 h 18"/>
                  <a:gd name="T44" fmla="*/ 297992 w 190"/>
                  <a:gd name="T45" fmla="*/ 117537017 h 18"/>
                  <a:gd name="T46" fmla="*/ 265134 w 190"/>
                  <a:gd name="T47" fmla="*/ 117537017 h 18"/>
                  <a:gd name="T48" fmla="*/ 265134 w 190"/>
                  <a:gd name="T49" fmla="*/ 0 h 18"/>
                  <a:gd name="T50" fmla="*/ 332488 w 190"/>
                  <a:gd name="T51" fmla="*/ 0 h 18"/>
                  <a:gd name="T52" fmla="*/ 350397 w 190"/>
                  <a:gd name="T53" fmla="*/ 0 h 18"/>
                  <a:gd name="T54" fmla="*/ 350397 w 190"/>
                  <a:gd name="T55" fmla="*/ 117537017 h 18"/>
                  <a:gd name="T56" fmla="*/ 332488 w 190"/>
                  <a:gd name="T57" fmla="*/ 117537017 h 18"/>
                  <a:gd name="T58" fmla="*/ 332488 w 190"/>
                  <a:gd name="T59" fmla="*/ 0 h 18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90"/>
                  <a:gd name="T91" fmla="*/ 0 h 18"/>
                  <a:gd name="T92" fmla="*/ 190 w 190"/>
                  <a:gd name="T93" fmla="*/ 18 h 18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90" h="18">
                    <a:moveTo>
                      <a:pt x="0" y="0"/>
                    </a:moveTo>
                    <a:lnTo>
                      <a:pt x="18" y="0"/>
                    </a:lnTo>
                    <a:lnTo>
                      <a:pt x="18" y="18"/>
                    </a:lnTo>
                    <a:lnTo>
                      <a:pt x="0" y="18"/>
                    </a:lnTo>
                    <a:lnTo>
                      <a:pt x="0" y="0"/>
                    </a:lnTo>
                    <a:close/>
                    <a:moveTo>
                      <a:pt x="36" y="0"/>
                    </a:moveTo>
                    <a:lnTo>
                      <a:pt x="54" y="0"/>
                    </a:lnTo>
                    <a:lnTo>
                      <a:pt x="54" y="18"/>
                    </a:lnTo>
                    <a:lnTo>
                      <a:pt x="36" y="18"/>
                    </a:lnTo>
                    <a:lnTo>
                      <a:pt x="36" y="0"/>
                    </a:lnTo>
                    <a:close/>
                    <a:moveTo>
                      <a:pt x="72" y="0"/>
                    </a:moveTo>
                    <a:lnTo>
                      <a:pt x="90" y="0"/>
                    </a:lnTo>
                    <a:lnTo>
                      <a:pt x="90" y="18"/>
                    </a:lnTo>
                    <a:lnTo>
                      <a:pt x="72" y="18"/>
                    </a:lnTo>
                    <a:lnTo>
                      <a:pt x="72" y="0"/>
                    </a:lnTo>
                    <a:close/>
                    <a:moveTo>
                      <a:pt x="108" y="0"/>
                    </a:moveTo>
                    <a:lnTo>
                      <a:pt x="126" y="0"/>
                    </a:lnTo>
                    <a:lnTo>
                      <a:pt x="126" y="18"/>
                    </a:lnTo>
                    <a:lnTo>
                      <a:pt x="108" y="18"/>
                    </a:lnTo>
                    <a:lnTo>
                      <a:pt x="108" y="0"/>
                    </a:lnTo>
                    <a:close/>
                    <a:moveTo>
                      <a:pt x="144" y="0"/>
                    </a:moveTo>
                    <a:lnTo>
                      <a:pt x="162" y="0"/>
                    </a:lnTo>
                    <a:lnTo>
                      <a:pt x="162" y="18"/>
                    </a:lnTo>
                    <a:lnTo>
                      <a:pt x="144" y="18"/>
                    </a:lnTo>
                    <a:lnTo>
                      <a:pt x="144" y="0"/>
                    </a:lnTo>
                    <a:close/>
                    <a:moveTo>
                      <a:pt x="180" y="0"/>
                    </a:moveTo>
                    <a:lnTo>
                      <a:pt x="190" y="0"/>
                    </a:lnTo>
                    <a:lnTo>
                      <a:pt x="190" y="18"/>
                    </a:lnTo>
                    <a:lnTo>
                      <a:pt x="180" y="18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763">
                <a:solidFill>
                  <a:srgbClr val="000000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564" name="Group 1775"/>
            <p:cNvGrpSpPr>
              <a:grpSpLocks/>
            </p:cNvGrpSpPr>
            <p:nvPr/>
          </p:nvGrpSpPr>
          <p:grpSpPr bwMode="auto">
            <a:xfrm>
              <a:off x="-194" y="2880"/>
              <a:ext cx="2145" cy="1296"/>
              <a:chOff x="0" y="1920"/>
              <a:chExt cx="2038" cy="1152"/>
            </a:xfrm>
          </p:grpSpPr>
          <p:grpSp>
            <p:nvGrpSpPr>
              <p:cNvPr id="23565" name="Group 1776"/>
              <p:cNvGrpSpPr>
                <a:grpSpLocks/>
              </p:cNvGrpSpPr>
              <p:nvPr/>
            </p:nvGrpSpPr>
            <p:grpSpPr bwMode="auto">
              <a:xfrm>
                <a:off x="432" y="2686"/>
                <a:ext cx="385" cy="386"/>
                <a:chOff x="3973" y="2756"/>
                <a:chExt cx="148" cy="164"/>
              </a:xfrm>
            </p:grpSpPr>
            <p:grpSp>
              <p:nvGrpSpPr>
                <p:cNvPr id="23651" name="Group 1777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grpSp>
                <p:nvGrpSpPr>
                  <p:cNvPr id="23655" name="Group 1778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sp>
                  <p:nvSpPr>
                    <p:cNvPr id="23659" name="Oval 17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3660" name="Oval 17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23656" name="Group 1781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23657" name="Oval 17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3658" name="Oval 17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  <p:grpSp>
              <p:nvGrpSpPr>
                <p:cNvPr id="23652" name="Group 1784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23653" name="Freeform 1785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654" name="Freeform 1786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3566" name="Group 1787"/>
              <p:cNvGrpSpPr>
                <a:grpSpLocks/>
              </p:cNvGrpSpPr>
              <p:nvPr/>
            </p:nvGrpSpPr>
            <p:grpSpPr bwMode="auto">
              <a:xfrm>
                <a:off x="1497" y="2686"/>
                <a:ext cx="389" cy="386"/>
                <a:chOff x="4381" y="2756"/>
                <a:chExt cx="148" cy="164"/>
              </a:xfrm>
            </p:grpSpPr>
            <p:grpSp>
              <p:nvGrpSpPr>
                <p:cNvPr id="23641" name="Group 1788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grpSp>
                <p:nvGrpSpPr>
                  <p:cNvPr id="23645" name="Group 1789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23649" name="Oval 17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3650" name="Oval 17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23646" name="Group 1792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23647" name="Oval 17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3648" name="Oval 17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  <p:grpSp>
              <p:nvGrpSpPr>
                <p:cNvPr id="23642" name="Group 1795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23643" name="Freeform 1796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644" name="Freeform 1797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3567" name="Group 1798"/>
              <p:cNvGrpSpPr>
                <a:grpSpLocks/>
              </p:cNvGrpSpPr>
              <p:nvPr/>
            </p:nvGrpSpPr>
            <p:grpSpPr bwMode="auto">
              <a:xfrm>
                <a:off x="432" y="2686"/>
                <a:ext cx="385" cy="386"/>
                <a:chOff x="3973" y="2756"/>
                <a:chExt cx="148" cy="164"/>
              </a:xfrm>
            </p:grpSpPr>
            <p:grpSp>
              <p:nvGrpSpPr>
                <p:cNvPr id="23635" name="Group 1799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sp>
                <p:nvSpPr>
                  <p:cNvPr id="23639" name="Oval 1800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3640" name="Oval 1801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3636" name="Group 1802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23637" name="Oval 1803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3638" name="Oval 1804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</p:grpSp>
          <p:grpSp>
            <p:nvGrpSpPr>
              <p:cNvPr id="23568" name="Group 1805"/>
              <p:cNvGrpSpPr>
                <a:grpSpLocks/>
              </p:cNvGrpSpPr>
              <p:nvPr/>
            </p:nvGrpSpPr>
            <p:grpSpPr bwMode="auto">
              <a:xfrm>
                <a:off x="463" y="2720"/>
                <a:ext cx="320" cy="318"/>
                <a:chOff x="3985" y="2770"/>
                <a:chExt cx="123" cy="136"/>
              </a:xfrm>
            </p:grpSpPr>
            <p:sp>
              <p:nvSpPr>
                <p:cNvPr id="23633" name="Freeform 1806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634" name="Freeform 1807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3569" name="Group 1808"/>
              <p:cNvGrpSpPr>
                <a:grpSpLocks/>
              </p:cNvGrpSpPr>
              <p:nvPr/>
            </p:nvGrpSpPr>
            <p:grpSpPr bwMode="auto">
              <a:xfrm>
                <a:off x="432" y="2686"/>
                <a:ext cx="385" cy="386"/>
                <a:chOff x="3973" y="2756"/>
                <a:chExt cx="148" cy="164"/>
              </a:xfrm>
            </p:grpSpPr>
            <p:sp>
              <p:nvSpPr>
                <p:cNvPr id="23631" name="Oval 1809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3632" name="Oval 1810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3570" name="Group 1811"/>
              <p:cNvGrpSpPr>
                <a:grpSpLocks/>
              </p:cNvGrpSpPr>
              <p:nvPr/>
            </p:nvGrpSpPr>
            <p:grpSpPr bwMode="auto">
              <a:xfrm>
                <a:off x="463" y="2720"/>
                <a:ext cx="320" cy="318"/>
                <a:chOff x="3985" y="2770"/>
                <a:chExt cx="123" cy="136"/>
              </a:xfrm>
            </p:grpSpPr>
            <p:sp>
              <p:nvSpPr>
                <p:cNvPr id="23629" name="Oval 1812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3630" name="Oval 1813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3571" name="Group 1814"/>
              <p:cNvGrpSpPr>
                <a:grpSpLocks/>
              </p:cNvGrpSpPr>
              <p:nvPr/>
            </p:nvGrpSpPr>
            <p:grpSpPr bwMode="auto">
              <a:xfrm>
                <a:off x="432" y="2686"/>
                <a:ext cx="385" cy="386"/>
                <a:chOff x="3973" y="2756"/>
                <a:chExt cx="148" cy="164"/>
              </a:xfrm>
            </p:grpSpPr>
            <p:sp>
              <p:nvSpPr>
                <p:cNvPr id="23627" name="Oval 1815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3628" name="Oval 1816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3572" name="Group 1817"/>
              <p:cNvGrpSpPr>
                <a:grpSpLocks/>
              </p:cNvGrpSpPr>
              <p:nvPr/>
            </p:nvGrpSpPr>
            <p:grpSpPr bwMode="auto">
              <a:xfrm>
                <a:off x="463" y="2720"/>
                <a:ext cx="320" cy="318"/>
                <a:chOff x="3985" y="2770"/>
                <a:chExt cx="123" cy="136"/>
              </a:xfrm>
            </p:grpSpPr>
            <p:sp>
              <p:nvSpPr>
                <p:cNvPr id="23625" name="Oval 1818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3626" name="Oval 1819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3573" name="Group 1820"/>
              <p:cNvGrpSpPr>
                <a:grpSpLocks/>
              </p:cNvGrpSpPr>
              <p:nvPr/>
            </p:nvGrpSpPr>
            <p:grpSpPr bwMode="auto">
              <a:xfrm>
                <a:off x="463" y="2720"/>
                <a:ext cx="320" cy="318"/>
                <a:chOff x="3985" y="2770"/>
                <a:chExt cx="123" cy="136"/>
              </a:xfrm>
            </p:grpSpPr>
            <p:sp>
              <p:nvSpPr>
                <p:cNvPr id="23623" name="Freeform 1821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624" name="Freeform 1822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3574" name="Group 1823"/>
              <p:cNvGrpSpPr>
                <a:grpSpLocks/>
              </p:cNvGrpSpPr>
              <p:nvPr/>
            </p:nvGrpSpPr>
            <p:grpSpPr bwMode="auto">
              <a:xfrm>
                <a:off x="1497" y="2686"/>
                <a:ext cx="389" cy="386"/>
                <a:chOff x="4381" y="2756"/>
                <a:chExt cx="148" cy="164"/>
              </a:xfrm>
            </p:grpSpPr>
            <p:grpSp>
              <p:nvGrpSpPr>
                <p:cNvPr id="23617" name="Group 1824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sp>
                <p:nvSpPr>
                  <p:cNvPr id="23621" name="Oval 1825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3622" name="Oval 1826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3618" name="Group 1827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23619" name="Oval 1828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3620" name="Oval 1829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sz="18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</p:grpSp>
          <p:grpSp>
            <p:nvGrpSpPr>
              <p:cNvPr id="23575" name="Group 1830"/>
              <p:cNvGrpSpPr>
                <a:grpSpLocks/>
              </p:cNvGrpSpPr>
              <p:nvPr/>
            </p:nvGrpSpPr>
            <p:grpSpPr bwMode="auto">
              <a:xfrm>
                <a:off x="1528" y="2720"/>
                <a:ext cx="323" cy="318"/>
                <a:chOff x="4393" y="2770"/>
                <a:chExt cx="123" cy="136"/>
              </a:xfrm>
            </p:grpSpPr>
            <p:sp>
              <p:nvSpPr>
                <p:cNvPr id="23615" name="Freeform 1831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616" name="Freeform 1832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3576" name="Group 1833"/>
              <p:cNvGrpSpPr>
                <a:grpSpLocks/>
              </p:cNvGrpSpPr>
              <p:nvPr/>
            </p:nvGrpSpPr>
            <p:grpSpPr bwMode="auto">
              <a:xfrm>
                <a:off x="1497" y="2686"/>
                <a:ext cx="389" cy="386"/>
                <a:chOff x="4381" y="2756"/>
                <a:chExt cx="148" cy="164"/>
              </a:xfrm>
            </p:grpSpPr>
            <p:sp>
              <p:nvSpPr>
                <p:cNvPr id="23613" name="Oval 1834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3614" name="Oval 1835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3577" name="Group 1836"/>
              <p:cNvGrpSpPr>
                <a:grpSpLocks/>
              </p:cNvGrpSpPr>
              <p:nvPr/>
            </p:nvGrpSpPr>
            <p:grpSpPr bwMode="auto">
              <a:xfrm>
                <a:off x="1528" y="2720"/>
                <a:ext cx="323" cy="318"/>
                <a:chOff x="4393" y="2770"/>
                <a:chExt cx="123" cy="136"/>
              </a:xfrm>
            </p:grpSpPr>
            <p:sp>
              <p:nvSpPr>
                <p:cNvPr id="23611" name="Oval 1837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3612" name="Oval 1838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3578" name="Group 1839"/>
              <p:cNvGrpSpPr>
                <a:grpSpLocks/>
              </p:cNvGrpSpPr>
              <p:nvPr/>
            </p:nvGrpSpPr>
            <p:grpSpPr bwMode="auto">
              <a:xfrm>
                <a:off x="1497" y="2686"/>
                <a:ext cx="389" cy="386"/>
                <a:chOff x="4381" y="2756"/>
                <a:chExt cx="148" cy="164"/>
              </a:xfrm>
            </p:grpSpPr>
            <p:sp>
              <p:nvSpPr>
                <p:cNvPr id="23609" name="Oval 1840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3610" name="Oval 1841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3579" name="Group 1842"/>
              <p:cNvGrpSpPr>
                <a:grpSpLocks/>
              </p:cNvGrpSpPr>
              <p:nvPr/>
            </p:nvGrpSpPr>
            <p:grpSpPr bwMode="auto">
              <a:xfrm>
                <a:off x="1528" y="2720"/>
                <a:ext cx="323" cy="318"/>
                <a:chOff x="4393" y="2770"/>
                <a:chExt cx="123" cy="136"/>
              </a:xfrm>
            </p:grpSpPr>
            <p:sp>
              <p:nvSpPr>
                <p:cNvPr id="23607" name="Oval 1843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3608" name="Oval 1844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3580" name="Group 1845"/>
              <p:cNvGrpSpPr>
                <a:grpSpLocks/>
              </p:cNvGrpSpPr>
              <p:nvPr/>
            </p:nvGrpSpPr>
            <p:grpSpPr bwMode="auto">
              <a:xfrm>
                <a:off x="1528" y="2720"/>
                <a:ext cx="323" cy="318"/>
                <a:chOff x="4393" y="2770"/>
                <a:chExt cx="123" cy="136"/>
              </a:xfrm>
            </p:grpSpPr>
            <p:sp>
              <p:nvSpPr>
                <p:cNvPr id="23605" name="Freeform 1846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606" name="Freeform 1847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3581" name="Freeform 1848"/>
              <p:cNvSpPr>
                <a:spLocks/>
              </p:cNvSpPr>
              <p:nvPr/>
            </p:nvSpPr>
            <p:spPr bwMode="auto">
              <a:xfrm>
                <a:off x="148" y="2496"/>
                <a:ext cx="4" cy="232"/>
              </a:xfrm>
              <a:custGeom>
                <a:avLst/>
                <a:gdLst>
                  <a:gd name="T0" fmla="*/ 0 w 4"/>
                  <a:gd name="T1" fmla="*/ 0 h 232"/>
                  <a:gd name="T2" fmla="*/ 4 w 4"/>
                  <a:gd name="T3" fmla="*/ 232 h 232"/>
                  <a:gd name="T4" fmla="*/ 0 60000 65536"/>
                  <a:gd name="T5" fmla="*/ 0 60000 65536"/>
                  <a:gd name="T6" fmla="*/ 0 w 4"/>
                  <a:gd name="T7" fmla="*/ 0 h 232"/>
                  <a:gd name="T8" fmla="*/ 4 w 4"/>
                  <a:gd name="T9" fmla="*/ 232 h 23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32">
                    <a:moveTo>
                      <a:pt x="0" y="0"/>
                    </a:moveTo>
                    <a:lnTo>
                      <a:pt x="4" y="232"/>
                    </a:lnTo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582" name="Group 1849"/>
              <p:cNvGrpSpPr>
                <a:grpSpLocks/>
              </p:cNvGrpSpPr>
              <p:nvPr/>
            </p:nvGrpSpPr>
            <p:grpSpPr bwMode="auto">
              <a:xfrm>
                <a:off x="0" y="2496"/>
                <a:ext cx="304" cy="285"/>
                <a:chOff x="0" y="2496"/>
                <a:chExt cx="304" cy="285"/>
              </a:xfrm>
            </p:grpSpPr>
            <p:sp>
              <p:nvSpPr>
                <p:cNvPr id="23603" name="Line 1850"/>
                <p:cNvSpPr>
                  <a:spLocks noChangeShapeType="1"/>
                </p:cNvSpPr>
                <p:nvPr/>
              </p:nvSpPr>
              <p:spPr bwMode="auto">
                <a:xfrm>
                  <a:off x="148" y="2496"/>
                  <a:ext cx="3" cy="285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604" name="Freeform 1851"/>
                <p:cNvSpPr>
                  <a:spLocks noEditPoints="1"/>
                </p:cNvSpPr>
                <p:nvPr/>
              </p:nvSpPr>
              <p:spPr bwMode="auto">
                <a:xfrm>
                  <a:off x="0" y="2592"/>
                  <a:ext cx="304" cy="48"/>
                </a:xfrm>
                <a:custGeom>
                  <a:avLst/>
                  <a:gdLst>
                    <a:gd name="T0" fmla="*/ 0 w 190"/>
                    <a:gd name="T1" fmla="*/ 0 h 18"/>
                    <a:gd name="T2" fmla="*/ 33203 w 190"/>
                    <a:gd name="T3" fmla="*/ 0 h 18"/>
                    <a:gd name="T4" fmla="*/ 33203 w 190"/>
                    <a:gd name="T5" fmla="*/ 117537017 h 18"/>
                    <a:gd name="T6" fmla="*/ 0 w 190"/>
                    <a:gd name="T7" fmla="*/ 117537017 h 18"/>
                    <a:gd name="T8" fmla="*/ 0 w 190"/>
                    <a:gd name="T9" fmla="*/ 0 h 18"/>
                    <a:gd name="T10" fmla="*/ 67077 w 190"/>
                    <a:gd name="T11" fmla="*/ 0 h 18"/>
                    <a:gd name="T12" fmla="*/ 99635 w 190"/>
                    <a:gd name="T13" fmla="*/ 0 h 18"/>
                    <a:gd name="T14" fmla="*/ 99635 w 190"/>
                    <a:gd name="T15" fmla="*/ 117537017 h 18"/>
                    <a:gd name="T16" fmla="*/ 67077 w 190"/>
                    <a:gd name="T17" fmla="*/ 117537017 h 18"/>
                    <a:gd name="T18" fmla="*/ 67077 w 190"/>
                    <a:gd name="T19" fmla="*/ 0 h 18"/>
                    <a:gd name="T20" fmla="*/ 132293 w 190"/>
                    <a:gd name="T21" fmla="*/ 0 h 18"/>
                    <a:gd name="T22" fmla="*/ 165709 w 190"/>
                    <a:gd name="T23" fmla="*/ 0 h 18"/>
                    <a:gd name="T24" fmla="*/ 165709 w 190"/>
                    <a:gd name="T25" fmla="*/ 117537017 h 18"/>
                    <a:gd name="T26" fmla="*/ 132293 w 190"/>
                    <a:gd name="T27" fmla="*/ 117537017 h 18"/>
                    <a:gd name="T28" fmla="*/ 132293 w 190"/>
                    <a:gd name="T29" fmla="*/ 0 h 18"/>
                    <a:gd name="T30" fmla="*/ 199419 w 190"/>
                    <a:gd name="T31" fmla="*/ 0 h 18"/>
                    <a:gd name="T32" fmla="*/ 232730 w 190"/>
                    <a:gd name="T33" fmla="*/ 0 h 18"/>
                    <a:gd name="T34" fmla="*/ 232730 w 190"/>
                    <a:gd name="T35" fmla="*/ 117537017 h 18"/>
                    <a:gd name="T36" fmla="*/ 199419 w 190"/>
                    <a:gd name="T37" fmla="*/ 117537017 h 18"/>
                    <a:gd name="T38" fmla="*/ 199419 w 190"/>
                    <a:gd name="T39" fmla="*/ 0 h 18"/>
                    <a:gd name="T40" fmla="*/ 265134 w 190"/>
                    <a:gd name="T41" fmla="*/ 0 h 18"/>
                    <a:gd name="T42" fmla="*/ 297992 w 190"/>
                    <a:gd name="T43" fmla="*/ 0 h 18"/>
                    <a:gd name="T44" fmla="*/ 297992 w 190"/>
                    <a:gd name="T45" fmla="*/ 117537017 h 18"/>
                    <a:gd name="T46" fmla="*/ 265134 w 190"/>
                    <a:gd name="T47" fmla="*/ 117537017 h 18"/>
                    <a:gd name="T48" fmla="*/ 265134 w 190"/>
                    <a:gd name="T49" fmla="*/ 0 h 18"/>
                    <a:gd name="T50" fmla="*/ 332488 w 190"/>
                    <a:gd name="T51" fmla="*/ 0 h 18"/>
                    <a:gd name="T52" fmla="*/ 350397 w 190"/>
                    <a:gd name="T53" fmla="*/ 0 h 18"/>
                    <a:gd name="T54" fmla="*/ 350397 w 190"/>
                    <a:gd name="T55" fmla="*/ 117537017 h 18"/>
                    <a:gd name="T56" fmla="*/ 332488 w 190"/>
                    <a:gd name="T57" fmla="*/ 117537017 h 18"/>
                    <a:gd name="T58" fmla="*/ 332488 w 190"/>
                    <a:gd name="T59" fmla="*/ 0 h 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90"/>
                    <a:gd name="T91" fmla="*/ 0 h 18"/>
                    <a:gd name="T92" fmla="*/ 190 w 190"/>
                    <a:gd name="T93" fmla="*/ 18 h 1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>
                  <a:solidFill>
                    <a:srgbClr val="000000"/>
                  </a:solidFill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445" name="Freeform 1852"/>
              <p:cNvSpPr>
                <a:spLocks/>
              </p:cNvSpPr>
              <p:nvPr/>
            </p:nvSpPr>
            <p:spPr bwMode="auto">
              <a:xfrm>
                <a:off x="256" y="2040"/>
                <a:ext cx="1782" cy="793"/>
              </a:xfrm>
              <a:custGeom>
                <a:avLst/>
                <a:gdLst>
                  <a:gd name="T0" fmla="*/ 0 w 1782"/>
                  <a:gd name="T1" fmla="*/ 127 h 792"/>
                  <a:gd name="T2" fmla="*/ 105 w 1782"/>
                  <a:gd name="T3" fmla="*/ 0 h 792"/>
                  <a:gd name="T4" fmla="*/ 1585 w 1782"/>
                  <a:gd name="T5" fmla="*/ 0 h 792"/>
                  <a:gd name="T6" fmla="*/ 1782 w 1782"/>
                  <a:gd name="T7" fmla="*/ 88 h 792"/>
                  <a:gd name="T8" fmla="*/ 1782 w 1782"/>
                  <a:gd name="T9" fmla="*/ 661 h 792"/>
                  <a:gd name="T10" fmla="*/ 1683 w 1782"/>
                  <a:gd name="T11" fmla="*/ 793 h 792"/>
                  <a:gd name="T12" fmla="*/ 105 w 1782"/>
                  <a:gd name="T13" fmla="*/ 793 h 792"/>
                  <a:gd name="T14" fmla="*/ 6 w 1782"/>
                  <a:gd name="T15" fmla="*/ 705 h 792"/>
                  <a:gd name="T16" fmla="*/ 8 w 1782"/>
                  <a:gd name="T17" fmla="*/ 116 h 7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82" h="792">
                    <a:moveTo>
                      <a:pt x="0" y="127"/>
                    </a:moveTo>
                    <a:lnTo>
                      <a:pt x="105" y="0"/>
                    </a:lnTo>
                    <a:lnTo>
                      <a:pt x="1585" y="0"/>
                    </a:lnTo>
                    <a:lnTo>
                      <a:pt x="1782" y="88"/>
                    </a:lnTo>
                    <a:lnTo>
                      <a:pt x="1782" y="660"/>
                    </a:lnTo>
                    <a:lnTo>
                      <a:pt x="1683" y="792"/>
                    </a:lnTo>
                    <a:lnTo>
                      <a:pt x="105" y="792"/>
                    </a:lnTo>
                    <a:lnTo>
                      <a:pt x="6" y="704"/>
                    </a:lnTo>
                    <a:lnTo>
                      <a:pt x="8" y="116"/>
                    </a:lnTo>
                  </a:path>
                </a:pathLst>
              </a:custGeom>
              <a:gradFill rotWithShape="1">
                <a:gsLst>
                  <a:gs pos="0">
                    <a:srgbClr val="00D200"/>
                  </a:gs>
                  <a:gs pos="50000">
                    <a:srgbClr val="008000"/>
                  </a:gs>
                  <a:gs pos="100000">
                    <a:srgbClr val="00D2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rgbClr val="00480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>
                  <a:cs typeface="+mn-cs"/>
                </a:endParaRPr>
              </a:p>
            </p:txBody>
          </p:sp>
          <p:grpSp>
            <p:nvGrpSpPr>
              <p:cNvPr id="23584" name="Group 1853"/>
              <p:cNvGrpSpPr>
                <a:grpSpLocks/>
              </p:cNvGrpSpPr>
              <p:nvPr/>
            </p:nvGrpSpPr>
            <p:grpSpPr bwMode="auto">
              <a:xfrm>
                <a:off x="335" y="2280"/>
                <a:ext cx="1625" cy="235"/>
                <a:chOff x="1088" y="2880"/>
                <a:chExt cx="444" cy="64"/>
              </a:xfrm>
            </p:grpSpPr>
            <p:sp>
              <p:nvSpPr>
                <p:cNvPr id="23595" name="Rectangle 1854"/>
                <p:cNvSpPr>
                  <a:spLocks noChangeArrowheads="1"/>
                </p:cNvSpPr>
                <p:nvPr/>
              </p:nvSpPr>
              <p:spPr bwMode="auto">
                <a:xfrm>
                  <a:off x="1088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3596" name="Rectangle 1855"/>
                <p:cNvSpPr>
                  <a:spLocks noChangeArrowheads="1"/>
                </p:cNvSpPr>
                <p:nvPr/>
              </p:nvSpPr>
              <p:spPr bwMode="auto">
                <a:xfrm>
                  <a:off x="1144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3597" name="Rectangle 1856"/>
                <p:cNvSpPr>
                  <a:spLocks noChangeArrowheads="1"/>
                </p:cNvSpPr>
                <p:nvPr/>
              </p:nvSpPr>
              <p:spPr bwMode="auto">
                <a:xfrm>
                  <a:off x="1200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3598" name="Rectangle 1857"/>
                <p:cNvSpPr>
                  <a:spLocks noChangeArrowheads="1"/>
                </p:cNvSpPr>
                <p:nvPr/>
              </p:nvSpPr>
              <p:spPr bwMode="auto">
                <a:xfrm>
                  <a:off x="1258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3599" name="Rectangle 1858"/>
                <p:cNvSpPr>
                  <a:spLocks noChangeArrowheads="1"/>
                </p:cNvSpPr>
                <p:nvPr/>
              </p:nvSpPr>
              <p:spPr bwMode="auto">
                <a:xfrm>
                  <a:off x="1316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3600" name="Rectangle 1859"/>
                <p:cNvSpPr>
                  <a:spLocks noChangeArrowheads="1"/>
                </p:cNvSpPr>
                <p:nvPr/>
              </p:nvSpPr>
              <p:spPr bwMode="auto">
                <a:xfrm>
                  <a:off x="1372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3601" name="Rectangle 1860"/>
                <p:cNvSpPr>
                  <a:spLocks noChangeArrowheads="1"/>
                </p:cNvSpPr>
                <p:nvPr/>
              </p:nvSpPr>
              <p:spPr bwMode="auto">
                <a:xfrm>
                  <a:off x="1484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3602" name="Rectangle 1861"/>
                <p:cNvSpPr>
                  <a:spLocks noChangeArrowheads="1"/>
                </p:cNvSpPr>
                <p:nvPr/>
              </p:nvSpPr>
              <p:spPr bwMode="auto">
                <a:xfrm>
                  <a:off x="1428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3585" name="Group 1862"/>
              <p:cNvGrpSpPr>
                <a:grpSpLocks/>
              </p:cNvGrpSpPr>
              <p:nvPr/>
            </p:nvGrpSpPr>
            <p:grpSpPr bwMode="auto">
              <a:xfrm>
                <a:off x="592" y="1920"/>
                <a:ext cx="192" cy="171"/>
                <a:chOff x="5136" y="1968"/>
                <a:chExt cx="192" cy="171"/>
              </a:xfrm>
            </p:grpSpPr>
            <p:sp>
              <p:nvSpPr>
                <p:cNvPr id="23593" name="Oval 1863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3594" name="Freeform 1864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>
                    <a:gd name="T0" fmla="*/ 0 w 96"/>
                    <a:gd name="T1" fmla="*/ 0 h 171"/>
                    <a:gd name="T2" fmla="*/ 96 w 96"/>
                    <a:gd name="T3" fmla="*/ 0 h 171"/>
                    <a:gd name="T4" fmla="*/ 82 w 96"/>
                    <a:gd name="T5" fmla="*/ 156 h 171"/>
                    <a:gd name="T6" fmla="*/ 4 w 96"/>
                    <a:gd name="T7" fmla="*/ 171 h 171"/>
                    <a:gd name="T8" fmla="*/ 0 w 96"/>
                    <a:gd name="T9" fmla="*/ 48 h 1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71"/>
                    <a:gd name="T17" fmla="*/ 96 w 96"/>
                    <a:gd name="T18" fmla="*/ 171 h 1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3586" name="Freeform 1865"/>
              <p:cNvSpPr>
                <a:spLocks/>
              </p:cNvSpPr>
              <p:nvPr/>
            </p:nvSpPr>
            <p:spPr bwMode="auto">
              <a:xfrm>
                <a:off x="304" y="2736"/>
                <a:ext cx="1728" cy="1"/>
              </a:xfrm>
              <a:custGeom>
                <a:avLst/>
                <a:gdLst>
                  <a:gd name="T0" fmla="*/ 0 w 1728"/>
                  <a:gd name="T1" fmla="*/ 0 h 1"/>
                  <a:gd name="T2" fmla="*/ 1728 w 1728"/>
                  <a:gd name="T3" fmla="*/ 0 h 1"/>
                  <a:gd name="T4" fmla="*/ 0 60000 65536"/>
                  <a:gd name="T5" fmla="*/ 0 60000 65536"/>
                  <a:gd name="T6" fmla="*/ 0 w 1728"/>
                  <a:gd name="T7" fmla="*/ 0 h 1"/>
                  <a:gd name="T8" fmla="*/ 1728 w 1728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28" h="1">
                    <a:moveTo>
                      <a:pt x="0" y="0"/>
                    </a:moveTo>
                    <a:cubicBezTo>
                      <a:pt x="0" y="0"/>
                      <a:pt x="864" y="0"/>
                      <a:pt x="172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7" name="Freeform 1866"/>
              <p:cNvSpPr>
                <a:spLocks/>
              </p:cNvSpPr>
              <p:nvPr/>
            </p:nvSpPr>
            <p:spPr bwMode="auto">
              <a:xfrm>
                <a:off x="270" y="2159"/>
                <a:ext cx="1762" cy="1"/>
              </a:xfrm>
              <a:custGeom>
                <a:avLst/>
                <a:gdLst>
                  <a:gd name="T0" fmla="*/ 0 w 1762"/>
                  <a:gd name="T1" fmla="*/ 0 h 1"/>
                  <a:gd name="T2" fmla="*/ 1762 w 1762"/>
                  <a:gd name="T3" fmla="*/ 0 h 1"/>
                  <a:gd name="T4" fmla="*/ 0 60000 65536"/>
                  <a:gd name="T5" fmla="*/ 0 60000 65536"/>
                  <a:gd name="T6" fmla="*/ 0 w 1762"/>
                  <a:gd name="T7" fmla="*/ 0 h 1"/>
                  <a:gd name="T8" fmla="*/ 1762 w 176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62" h="1">
                    <a:moveTo>
                      <a:pt x="0" y="0"/>
                    </a:moveTo>
                    <a:cubicBezTo>
                      <a:pt x="293" y="0"/>
                      <a:pt x="1395" y="0"/>
                      <a:pt x="1762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588" name="Group 1867"/>
              <p:cNvGrpSpPr>
                <a:grpSpLocks/>
              </p:cNvGrpSpPr>
              <p:nvPr/>
            </p:nvGrpSpPr>
            <p:grpSpPr bwMode="auto">
              <a:xfrm>
                <a:off x="1504" y="1920"/>
                <a:ext cx="192" cy="171"/>
                <a:chOff x="5136" y="1968"/>
                <a:chExt cx="192" cy="171"/>
              </a:xfrm>
            </p:grpSpPr>
            <p:sp>
              <p:nvSpPr>
                <p:cNvPr id="23591" name="Oval 1868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3592" name="Freeform 1869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>
                    <a:gd name="T0" fmla="*/ 0 w 96"/>
                    <a:gd name="T1" fmla="*/ 0 h 171"/>
                    <a:gd name="T2" fmla="*/ 96 w 96"/>
                    <a:gd name="T3" fmla="*/ 0 h 171"/>
                    <a:gd name="T4" fmla="*/ 82 w 96"/>
                    <a:gd name="T5" fmla="*/ 156 h 171"/>
                    <a:gd name="T6" fmla="*/ 4 w 96"/>
                    <a:gd name="T7" fmla="*/ 171 h 171"/>
                    <a:gd name="T8" fmla="*/ 0 w 96"/>
                    <a:gd name="T9" fmla="*/ 48 h 1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71"/>
                    <a:gd name="T17" fmla="*/ 96 w 96"/>
                    <a:gd name="T18" fmla="*/ 171 h 1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3589" name="Freeform 1870"/>
              <p:cNvSpPr>
                <a:spLocks/>
              </p:cNvSpPr>
              <p:nvPr/>
            </p:nvSpPr>
            <p:spPr bwMode="auto">
              <a:xfrm>
                <a:off x="496" y="2544"/>
                <a:ext cx="16" cy="31"/>
              </a:xfrm>
              <a:custGeom>
                <a:avLst/>
                <a:gdLst>
                  <a:gd name="T0" fmla="*/ 0 w 16"/>
                  <a:gd name="T1" fmla="*/ 31 h 31"/>
                  <a:gd name="T2" fmla="*/ 16 w 16"/>
                  <a:gd name="T3" fmla="*/ 0 h 31"/>
                  <a:gd name="T4" fmla="*/ 0 w 16"/>
                  <a:gd name="T5" fmla="*/ 31 h 31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31"/>
                  <a:gd name="T11" fmla="*/ 16 w 16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31">
                    <a:moveTo>
                      <a:pt x="0" y="31"/>
                    </a:moveTo>
                    <a:cubicBezTo>
                      <a:pt x="5" y="21"/>
                      <a:pt x="16" y="0"/>
                      <a:pt x="16" y="0"/>
                    </a:cubicBezTo>
                    <a:cubicBezTo>
                      <a:pt x="16" y="0"/>
                      <a:pt x="5" y="21"/>
                      <a:pt x="0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90" name="Freeform 1871"/>
              <p:cNvSpPr>
                <a:spLocks/>
              </p:cNvSpPr>
              <p:nvPr/>
            </p:nvSpPr>
            <p:spPr bwMode="auto">
              <a:xfrm>
                <a:off x="330" y="2208"/>
                <a:ext cx="214" cy="528"/>
              </a:xfrm>
              <a:custGeom>
                <a:avLst/>
                <a:gdLst>
                  <a:gd name="T0" fmla="*/ 214 w 214"/>
                  <a:gd name="T1" fmla="*/ 528 h 528"/>
                  <a:gd name="T2" fmla="*/ 214 w 214"/>
                  <a:gd name="T3" fmla="*/ 0 h 528"/>
                  <a:gd name="T4" fmla="*/ 0 w 214"/>
                  <a:gd name="T5" fmla="*/ 2 h 528"/>
                  <a:gd name="T6" fmla="*/ 0 w 214"/>
                  <a:gd name="T7" fmla="*/ 527 h 528"/>
                  <a:gd name="T8" fmla="*/ 214 w 214"/>
                  <a:gd name="T9" fmla="*/ 528 h 5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4"/>
                  <a:gd name="T16" fmla="*/ 0 h 528"/>
                  <a:gd name="T17" fmla="*/ 214 w 214"/>
                  <a:gd name="T18" fmla="*/ 528 h 5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4" h="528">
                    <a:moveTo>
                      <a:pt x="214" y="528"/>
                    </a:moveTo>
                    <a:lnTo>
                      <a:pt x="214" y="0"/>
                    </a:lnTo>
                    <a:lnTo>
                      <a:pt x="0" y="2"/>
                    </a:lnTo>
                    <a:lnTo>
                      <a:pt x="0" y="527"/>
                    </a:lnTo>
                    <a:lnTo>
                      <a:pt x="214" y="528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7465" name="Text Box 297"/>
          <p:cNvSpPr txBox="1">
            <a:spLocks noChangeArrowheads="1"/>
          </p:cNvSpPr>
          <p:nvPr/>
        </p:nvSpPr>
        <p:spPr bwMode="auto">
          <a:xfrm>
            <a:off x="250825" y="1700213"/>
            <a:ext cx="8893175" cy="5794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000099"/>
                </a:solidFill>
                <a:latin typeface="Calibri" pitchFamily="34" charset="0"/>
              </a:rPr>
              <a:t>Расстояние  - это путь, который надо преодолеть</a:t>
            </a:r>
          </a:p>
        </p:txBody>
      </p:sp>
      <p:sp>
        <p:nvSpPr>
          <p:cNvPr id="7466" name="WordArt 298"/>
          <p:cNvSpPr>
            <a:spLocks noChangeArrowheads="1" noChangeShapeType="1" noTextEdit="1"/>
          </p:cNvSpPr>
          <p:nvPr/>
        </p:nvSpPr>
        <p:spPr bwMode="auto">
          <a:xfrm>
            <a:off x="1908175" y="333375"/>
            <a:ext cx="5545138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Georgia"/>
              </a:rPr>
              <a:t>Узелок на память:</a:t>
            </a:r>
          </a:p>
        </p:txBody>
      </p:sp>
      <p:sp>
        <p:nvSpPr>
          <p:cNvPr id="7467" name="Text Box 299"/>
          <p:cNvSpPr txBox="1">
            <a:spLocks noChangeArrowheads="1"/>
          </p:cNvSpPr>
          <p:nvPr/>
        </p:nvSpPr>
        <p:spPr bwMode="auto">
          <a:xfrm>
            <a:off x="5651500" y="5084763"/>
            <a:ext cx="8636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chemeClr val="tx1"/>
                </a:solidFill>
                <a:latin typeface="Calibri" pitchFamily="34" charset="0"/>
              </a:rPr>
              <a:t>S</a:t>
            </a:r>
            <a:endParaRPr lang="ru-RU" sz="4800" b="1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33333E-6 L 1.44306 0.0011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65" grpId="0" animBg="1"/>
      <p:bldP spid="746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E1207A1-C680-458B-8ECB-09981209886B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22.10.2018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" name="Номер слайда 2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4D1AF58-8997-4773-BC31-7C907CB84575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4579" name="AutoShape 6"/>
          <p:cNvSpPr>
            <a:spLocks noChangeArrowheads="1"/>
          </p:cNvSpPr>
          <p:nvPr/>
        </p:nvSpPr>
        <p:spPr bwMode="auto">
          <a:xfrm>
            <a:off x="142875" y="1357313"/>
            <a:ext cx="1944688" cy="1223962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latin typeface="Arial" charset="0"/>
              </a:rPr>
              <a:t>3ч</a:t>
            </a:r>
          </a:p>
        </p:txBody>
      </p:sp>
      <p:sp>
        <p:nvSpPr>
          <p:cNvPr id="24580" name="AutoShape 16"/>
          <p:cNvSpPr>
            <a:spLocks noChangeArrowheads="1"/>
          </p:cNvSpPr>
          <p:nvPr/>
        </p:nvSpPr>
        <p:spPr bwMode="auto">
          <a:xfrm>
            <a:off x="2071688" y="1857375"/>
            <a:ext cx="431800" cy="142875"/>
          </a:xfrm>
          <a:prstGeom prst="rightArrow">
            <a:avLst>
              <a:gd name="adj1" fmla="val 50000"/>
              <a:gd name="adj2" fmla="val 75556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>
              <a:latin typeface="Arial" charset="0"/>
            </a:endParaRPr>
          </a:p>
        </p:txBody>
      </p:sp>
      <p:sp>
        <p:nvSpPr>
          <p:cNvPr id="24581" name="AutoShape 8"/>
          <p:cNvSpPr>
            <a:spLocks noChangeArrowheads="1"/>
          </p:cNvSpPr>
          <p:nvPr/>
        </p:nvSpPr>
        <p:spPr bwMode="auto">
          <a:xfrm>
            <a:off x="2571750" y="1214438"/>
            <a:ext cx="2376488" cy="1728787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Arial" charset="0"/>
              </a:rPr>
              <a:t>240мин</a:t>
            </a:r>
          </a:p>
        </p:txBody>
      </p:sp>
      <p:sp>
        <p:nvSpPr>
          <p:cNvPr id="24582" name="AutoShape 17"/>
          <p:cNvSpPr>
            <a:spLocks noChangeArrowheads="1"/>
          </p:cNvSpPr>
          <p:nvPr/>
        </p:nvSpPr>
        <p:spPr bwMode="auto">
          <a:xfrm>
            <a:off x="4714875" y="1643063"/>
            <a:ext cx="431800" cy="142875"/>
          </a:xfrm>
          <a:prstGeom prst="rightArrow">
            <a:avLst>
              <a:gd name="adj1" fmla="val 50000"/>
              <a:gd name="adj2" fmla="val 75556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4583" name="AutoShape 9"/>
          <p:cNvSpPr>
            <a:spLocks noChangeArrowheads="1"/>
          </p:cNvSpPr>
          <p:nvPr/>
        </p:nvSpPr>
        <p:spPr bwMode="auto">
          <a:xfrm>
            <a:off x="5357813" y="1000125"/>
            <a:ext cx="1944687" cy="1223963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latin typeface="Arial" charset="0"/>
              </a:rPr>
              <a:t>5ч</a:t>
            </a:r>
          </a:p>
        </p:txBody>
      </p:sp>
      <p:sp>
        <p:nvSpPr>
          <p:cNvPr id="24584" name="AutoShape 18"/>
          <p:cNvSpPr>
            <a:spLocks noChangeArrowheads="1"/>
          </p:cNvSpPr>
          <p:nvPr/>
        </p:nvSpPr>
        <p:spPr bwMode="auto">
          <a:xfrm rot="3294251">
            <a:off x="7181851" y="2003425"/>
            <a:ext cx="431800" cy="142875"/>
          </a:xfrm>
          <a:prstGeom prst="rightArrow">
            <a:avLst>
              <a:gd name="adj1" fmla="val 50000"/>
              <a:gd name="adj2" fmla="val 75556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4585" name="AutoShape 11"/>
          <p:cNvSpPr>
            <a:spLocks noChangeArrowheads="1"/>
          </p:cNvSpPr>
          <p:nvPr/>
        </p:nvSpPr>
        <p:spPr bwMode="auto">
          <a:xfrm>
            <a:off x="6572250" y="2071688"/>
            <a:ext cx="2376488" cy="1728787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Arial" charset="0"/>
              </a:rPr>
              <a:t>360мин</a:t>
            </a:r>
          </a:p>
        </p:txBody>
      </p:sp>
      <p:sp>
        <p:nvSpPr>
          <p:cNvPr id="24586" name="AutoShape 20"/>
          <p:cNvSpPr>
            <a:spLocks noChangeArrowheads="1"/>
          </p:cNvSpPr>
          <p:nvPr/>
        </p:nvSpPr>
        <p:spPr bwMode="auto">
          <a:xfrm rot="10095730">
            <a:off x="6438900" y="3400425"/>
            <a:ext cx="431800" cy="142875"/>
          </a:xfrm>
          <a:prstGeom prst="rightArrow">
            <a:avLst>
              <a:gd name="adj1" fmla="val 50000"/>
              <a:gd name="adj2" fmla="val 75556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AutoShape 19"/>
          <p:cNvSpPr>
            <a:spLocks noChangeArrowheads="1"/>
          </p:cNvSpPr>
          <p:nvPr/>
        </p:nvSpPr>
        <p:spPr bwMode="auto">
          <a:xfrm>
            <a:off x="4500563" y="3071813"/>
            <a:ext cx="1944687" cy="1223962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latin typeface="Arial" charset="0"/>
              </a:rPr>
              <a:t>7ч</a:t>
            </a:r>
          </a:p>
        </p:txBody>
      </p:sp>
      <p:sp>
        <p:nvSpPr>
          <p:cNvPr id="14" name="AutoShape 28"/>
          <p:cNvSpPr>
            <a:spLocks noChangeArrowheads="1"/>
          </p:cNvSpPr>
          <p:nvPr/>
        </p:nvSpPr>
        <p:spPr bwMode="auto">
          <a:xfrm rot="9922501">
            <a:off x="4083050" y="3695700"/>
            <a:ext cx="431800" cy="142875"/>
          </a:xfrm>
          <a:prstGeom prst="rightArrow">
            <a:avLst>
              <a:gd name="adj1" fmla="val 50000"/>
              <a:gd name="adj2" fmla="val 75556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" name="AutoShape 27"/>
          <p:cNvSpPr>
            <a:spLocks noChangeArrowheads="1"/>
          </p:cNvSpPr>
          <p:nvPr/>
        </p:nvSpPr>
        <p:spPr bwMode="auto">
          <a:xfrm>
            <a:off x="1928813" y="3071813"/>
            <a:ext cx="2376487" cy="1728787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Arial" charset="0"/>
              </a:rPr>
              <a:t>480мин</a:t>
            </a:r>
          </a:p>
        </p:txBody>
      </p:sp>
      <p:sp>
        <p:nvSpPr>
          <p:cNvPr id="16" name="AutoShape 31"/>
          <p:cNvSpPr>
            <a:spLocks noChangeArrowheads="1"/>
          </p:cNvSpPr>
          <p:nvPr/>
        </p:nvSpPr>
        <p:spPr bwMode="auto">
          <a:xfrm rot="9922501">
            <a:off x="1868488" y="4624388"/>
            <a:ext cx="431800" cy="142875"/>
          </a:xfrm>
          <a:prstGeom prst="rightArrow">
            <a:avLst>
              <a:gd name="adj1" fmla="val 50000"/>
              <a:gd name="adj2" fmla="val 75556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" name="AutoShape 29"/>
          <p:cNvSpPr>
            <a:spLocks noChangeArrowheads="1"/>
          </p:cNvSpPr>
          <p:nvPr/>
        </p:nvSpPr>
        <p:spPr bwMode="auto">
          <a:xfrm>
            <a:off x="357188" y="4786313"/>
            <a:ext cx="1944687" cy="1223962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latin typeface="Arial" charset="0"/>
              </a:rPr>
              <a:t>9ч</a:t>
            </a:r>
          </a:p>
        </p:txBody>
      </p:sp>
      <p:sp>
        <p:nvSpPr>
          <p:cNvPr id="18" name="AutoShape 32"/>
          <p:cNvSpPr>
            <a:spLocks noChangeArrowheads="1"/>
          </p:cNvSpPr>
          <p:nvPr/>
        </p:nvSpPr>
        <p:spPr bwMode="auto">
          <a:xfrm>
            <a:off x="2500313" y="5429250"/>
            <a:ext cx="431800" cy="142875"/>
          </a:xfrm>
          <a:prstGeom prst="rightArrow">
            <a:avLst>
              <a:gd name="adj1" fmla="val 50000"/>
              <a:gd name="adj2" fmla="val 75556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AutoShape 30"/>
          <p:cNvSpPr>
            <a:spLocks noChangeArrowheads="1"/>
          </p:cNvSpPr>
          <p:nvPr/>
        </p:nvSpPr>
        <p:spPr bwMode="auto">
          <a:xfrm>
            <a:off x="3214688" y="4572000"/>
            <a:ext cx="2376487" cy="1728788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Arial" charset="0"/>
              </a:rPr>
              <a:t>600мин</a:t>
            </a:r>
          </a:p>
        </p:txBody>
      </p:sp>
      <p:sp>
        <p:nvSpPr>
          <p:cNvPr id="24594" name="Text Box 20"/>
          <p:cNvSpPr txBox="1">
            <a:spLocks noChangeArrowheads="1"/>
          </p:cNvSpPr>
          <p:nvPr/>
        </p:nvSpPr>
        <p:spPr bwMode="auto">
          <a:xfrm>
            <a:off x="1476375" y="188913"/>
            <a:ext cx="6551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Продолжите закономерность</a:t>
            </a:r>
          </a:p>
        </p:txBody>
      </p:sp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87450" y="228600"/>
            <a:ext cx="7624763" cy="896938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0000FF"/>
                </a:solidFill>
              </a:rPr>
              <a:t>Назови в порядке возрастания единицы измерения времени</a:t>
            </a:r>
          </a:p>
        </p:txBody>
      </p:sp>
      <p:grpSp>
        <p:nvGrpSpPr>
          <p:cNvPr id="32772" name="Group 4"/>
          <p:cNvGrpSpPr>
            <a:grpSpLocks/>
          </p:cNvGrpSpPr>
          <p:nvPr/>
        </p:nvGrpSpPr>
        <p:grpSpPr bwMode="auto">
          <a:xfrm>
            <a:off x="250825" y="1125538"/>
            <a:ext cx="2736850" cy="1873250"/>
            <a:chOff x="113" y="1026"/>
            <a:chExt cx="1724" cy="1180"/>
          </a:xfrm>
        </p:grpSpPr>
        <p:sp>
          <p:nvSpPr>
            <p:cNvPr id="25626" name="AutoShape 5"/>
            <p:cNvSpPr>
              <a:spLocks noChangeArrowheads="1"/>
            </p:cNvSpPr>
            <p:nvPr/>
          </p:nvSpPr>
          <p:spPr bwMode="auto">
            <a:xfrm>
              <a:off x="113" y="1026"/>
              <a:ext cx="1724" cy="1180"/>
            </a:xfrm>
            <a:prstGeom prst="irregularSeal1">
              <a:avLst/>
            </a:prstGeom>
            <a:solidFill>
              <a:srgbClr val="FFFF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50000"/>
                </a:spcBef>
              </a:pPr>
              <a:endParaRPr lang="ru-RU"/>
            </a:p>
          </p:txBody>
        </p:sp>
        <p:sp>
          <p:nvSpPr>
            <p:cNvPr id="25627" name="Text Box 6"/>
            <p:cNvSpPr txBox="1">
              <a:spLocks noChangeArrowheads="1"/>
            </p:cNvSpPr>
            <p:nvPr/>
          </p:nvSpPr>
          <p:spPr bwMode="auto">
            <a:xfrm>
              <a:off x="431" y="1389"/>
              <a:ext cx="1225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/>
            </a:p>
          </p:txBody>
        </p:sp>
      </p:grp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755650" y="1773238"/>
            <a:ext cx="15128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latin typeface="Calibri" pitchFamily="34" charset="0"/>
              </a:rPr>
              <a:t>сек</a:t>
            </a:r>
          </a:p>
        </p:txBody>
      </p:sp>
      <p:grpSp>
        <p:nvGrpSpPr>
          <p:cNvPr id="32776" name="Group 8"/>
          <p:cNvGrpSpPr>
            <a:grpSpLocks/>
          </p:cNvGrpSpPr>
          <p:nvPr/>
        </p:nvGrpSpPr>
        <p:grpSpPr bwMode="auto">
          <a:xfrm>
            <a:off x="3059113" y="1484313"/>
            <a:ext cx="2736850" cy="1873250"/>
            <a:chOff x="113" y="1026"/>
            <a:chExt cx="1724" cy="1180"/>
          </a:xfrm>
        </p:grpSpPr>
        <p:sp>
          <p:nvSpPr>
            <p:cNvPr id="25624" name="AutoShape 9"/>
            <p:cNvSpPr>
              <a:spLocks noChangeArrowheads="1"/>
            </p:cNvSpPr>
            <p:nvPr/>
          </p:nvSpPr>
          <p:spPr bwMode="auto">
            <a:xfrm>
              <a:off x="113" y="1026"/>
              <a:ext cx="1724" cy="1180"/>
            </a:xfrm>
            <a:prstGeom prst="irregularSeal1">
              <a:avLst/>
            </a:prstGeom>
            <a:solidFill>
              <a:srgbClr val="FFFF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50000"/>
                </a:spcBef>
              </a:pPr>
              <a:endParaRPr lang="ru-RU"/>
            </a:p>
          </p:txBody>
        </p:sp>
        <p:sp>
          <p:nvSpPr>
            <p:cNvPr id="25625" name="Text Box 10"/>
            <p:cNvSpPr txBox="1">
              <a:spLocks noChangeArrowheads="1"/>
            </p:cNvSpPr>
            <p:nvPr/>
          </p:nvSpPr>
          <p:spPr bwMode="auto">
            <a:xfrm>
              <a:off x="431" y="1389"/>
              <a:ext cx="1225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/>
            </a:p>
          </p:txBody>
        </p:sp>
      </p:grpSp>
      <p:grpSp>
        <p:nvGrpSpPr>
          <p:cNvPr id="32779" name="Group 11"/>
          <p:cNvGrpSpPr>
            <a:grpSpLocks/>
          </p:cNvGrpSpPr>
          <p:nvPr/>
        </p:nvGrpSpPr>
        <p:grpSpPr bwMode="auto">
          <a:xfrm>
            <a:off x="6407150" y="1196975"/>
            <a:ext cx="2736850" cy="2305050"/>
            <a:chOff x="113" y="1026"/>
            <a:chExt cx="1724" cy="1180"/>
          </a:xfrm>
        </p:grpSpPr>
        <p:sp>
          <p:nvSpPr>
            <p:cNvPr id="25622" name="AutoShape 12"/>
            <p:cNvSpPr>
              <a:spLocks noChangeArrowheads="1"/>
            </p:cNvSpPr>
            <p:nvPr/>
          </p:nvSpPr>
          <p:spPr bwMode="auto">
            <a:xfrm>
              <a:off x="113" y="1026"/>
              <a:ext cx="1724" cy="1180"/>
            </a:xfrm>
            <a:prstGeom prst="irregularSeal1">
              <a:avLst/>
            </a:prstGeom>
            <a:solidFill>
              <a:srgbClr val="FFFF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50000"/>
                </a:spcBef>
              </a:pPr>
              <a:endParaRPr lang="ru-RU"/>
            </a:p>
          </p:txBody>
        </p:sp>
        <p:sp>
          <p:nvSpPr>
            <p:cNvPr id="25623" name="Text Box 13"/>
            <p:cNvSpPr txBox="1">
              <a:spLocks noChangeArrowheads="1"/>
            </p:cNvSpPr>
            <p:nvPr/>
          </p:nvSpPr>
          <p:spPr bwMode="auto">
            <a:xfrm>
              <a:off x="431" y="1389"/>
              <a:ext cx="1225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/>
                <a:t>ч</a:t>
              </a:r>
            </a:p>
          </p:txBody>
        </p:sp>
      </p:grpSp>
      <p:sp>
        <p:nvSpPr>
          <p:cNvPr id="32783" name="Rectangle 15"/>
          <p:cNvSpPr>
            <a:spLocks noChangeArrowheads="1"/>
          </p:cNvSpPr>
          <p:nvPr/>
        </p:nvSpPr>
        <p:spPr bwMode="auto">
          <a:xfrm>
            <a:off x="3851275" y="2060575"/>
            <a:ext cx="9239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Calibri" pitchFamily="34" charset="0"/>
              </a:rPr>
              <a:t>мин</a:t>
            </a:r>
          </a:p>
        </p:txBody>
      </p:sp>
      <p:grpSp>
        <p:nvGrpSpPr>
          <p:cNvPr id="32784" name="Group 16"/>
          <p:cNvGrpSpPr>
            <a:grpSpLocks/>
          </p:cNvGrpSpPr>
          <p:nvPr/>
        </p:nvGrpSpPr>
        <p:grpSpPr bwMode="auto">
          <a:xfrm>
            <a:off x="0" y="3213100"/>
            <a:ext cx="2736850" cy="1873250"/>
            <a:chOff x="113" y="1026"/>
            <a:chExt cx="1724" cy="1180"/>
          </a:xfrm>
        </p:grpSpPr>
        <p:sp>
          <p:nvSpPr>
            <p:cNvPr id="25620" name="AutoShape 17"/>
            <p:cNvSpPr>
              <a:spLocks noChangeArrowheads="1"/>
            </p:cNvSpPr>
            <p:nvPr/>
          </p:nvSpPr>
          <p:spPr bwMode="auto">
            <a:xfrm>
              <a:off x="113" y="1026"/>
              <a:ext cx="1724" cy="1180"/>
            </a:xfrm>
            <a:prstGeom prst="irregularSeal1">
              <a:avLst/>
            </a:prstGeom>
            <a:solidFill>
              <a:srgbClr val="FFFF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50000"/>
                </a:spcBef>
              </a:pPr>
              <a:endParaRPr lang="ru-RU"/>
            </a:p>
          </p:txBody>
        </p:sp>
        <p:sp>
          <p:nvSpPr>
            <p:cNvPr id="25621" name="Text Box 18"/>
            <p:cNvSpPr txBox="1">
              <a:spLocks noChangeArrowheads="1"/>
            </p:cNvSpPr>
            <p:nvPr/>
          </p:nvSpPr>
          <p:spPr bwMode="auto">
            <a:xfrm>
              <a:off x="431" y="1389"/>
              <a:ext cx="1225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/>
                <a:t>сутки</a:t>
              </a:r>
            </a:p>
          </p:txBody>
        </p:sp>
      </p:grpSp>
      <p:grpSp>
        <p:nvGrpSpPr>
          <p:cNvPr id="32787" name="Group 19"/>
          <p:cNvGrpSpPr>
            <a:grpSpLocks/>
          </p:cNvGrpSpPr>
          <p:nvPr/>
        </p:nvGrpSpPr>
        <p:grpSpPr bwMode="auto">
          <a:xfrm>
            <a:off x="2771775" y="3141663"/>
            <a:ext cx="2736850" cy="1873250"/>
            <a:chOff x="113" y="1026"/>
            <a:chExt cx="1724" cy="1180"/>
          </a:xfrm>
        </p:grpSpPr>
        <p:sp>
          <p:nvSpPr>
            <p:cNvPr id="25618" name="AutoShape 20"/>
            <p:cNvSpPr>
              <a:spLocks noChangeArrowheads="1"/>
            </p:cNvSpPr>
            <p:nvPr/>
          </p:nvSpPr>
          <p:spPr bwMode="auto">
            <a:xfrm>
              <a:off x="113" y="1026"/>
              <a:ext cx="1724" cy="1180"/>
            </a:xfrm>
            <a:prstGeom prst="irregularSeal1">
              <a:avLst/>
            </a:prstGeom>
            <a:solidFill>
              <a:srgbClr val="FFFF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50000"/>
                </a:spcBef>
              </a:pPr>
              <a:endParaRPr lang="ru-RU"/>
            </a:p>
          </p:txBody>
        </p:sp>
        <p:sp>
          <p:nvSpPr>
            <p:cNvPr id="25619" name="Text Box 21"/>
            <p:cNvSpPr txBox="1">
              <a:spLocks noChangeArrowheads="1"/>
            </p:cNvSpPr>
            <p:nvPr/>
          </p:nvSpPr>
          <p:spPr bwMode="auto">
            <a:xfrm>
              <a:off x="431" y="1389"/>
              <a:ext cx="1225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/>
                <a:t>неделя</a:t>
              </a:r>
            </a:p>
          </p:txBody>
        </p:sp>
      </p:grpSp>
      <p:grpSp>
        <p:nvGrpSpPr>
          <p:cNvPr id="32790" name="Group 22"/>
          <p:cNvGrpSpPr>
            <a:grpSpLocks/>
          </p:cNvGrpSpPr>
          <p:nvPr/>
        </p:nvGrpSpPr>
        <p:grpSpPr bwMode="auto">
          <a:xfrm>
            <a:off x="5867400" y="3213100"/>
            <a:ext cx="2447925" cy="1944688"/>
            <a:chOff x="113" y="1026"/>
            <a:chExt cx="1724" cy="1180"/>
          </a:xfrm>
        </p:grpSpPr>
        <p:sp>
          <p:nvSpPr>
            <p:cNvPr id="25616" name="AutoShape 23"/>
            <p:cNvSpPr>
              <a:spLocks noChangeArrowheads="1"/>
            </p:cNvSpPr>
            <p:nvPr/>
          </p:nvSpPr>
          <p:spPr bwMode="auto">
            <a:xfrm>
              <a:off x="113" y="1026"/>
              <a:ext cx="1724" cy="1180"/>
            </a:xfrm>
            <a:prstGeom prst="irregularSeal1">
              <a:avLst/>
            </a:prstGeom>
            <a:solidFill>
              <a:srgbClr val="FFFF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800">
                  <a:solidFill>
                    <a:schemeClr val="tx1"/>
                  </a:solidFill>
                  <a:latin typeface="Arial" charset="0"/>
                </a:rPr>
                <a:t>месяц</a:t>
              </a:r>
            </a:p>
          </p:txBody>
        </p:sp>
        <p:sp>
          <p:nvSpPr>
            <p:cNvPr id="25617" name="Text Box 24"/>
            <p:cNvSpPr txBox="1">
              <a:spLocks noChangeArrowheads="1"/>
            </p:cNvSpPr>
            <p:nvPr/>
          </p:nvSpPr>
          <p:spPr bwMode="auto">
            <a:xfrm>
              <a:off x="431" y="1389"/>
              <a:ext cx="1225" cy="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/>
                <a:t>месяц</a:t>
              </a:r>
            </a:p>
          </p:txBody>
        </p:sp>
      </p:grpSp>
      <p:grpSp>
        <p:nvGrpSpPr>
          <p:cNvPr id="32793" name="Group 25"/>
          <p:cNvGrpSpPr>
            <a:grpSpLocks/>
          </p:cNvGrpSpPr>
          <p:nvPr/>
        </p:nvGrpSpPr>
        <p:grpSpPr bwMode="auto">
          <a:xfrm>
            <a:off x="1908175" y="4984750"/>
            <a:ext cx="2736850" cy="1873250"/>
            <a:chOff x="113" y="1026"/>
            <a:chExt cx="1724" cy="1180"/>
          </a:xfrm>
        </p:grpSpPr>
        <p:sp>
          <p:nvSpPr>
            <p:cNvPr id="25614" name="AutoShape 26"/>
            <p:cNvSpPr>
              <a:spLocks noChangeArrowheads="1"/>
            </p:cNvSpPr>
            <p:nvPr/>
          </p:nvSpPr>
          <p:spPr bwMode="auto">
            <a:xfrm>
              <a:off x="113" y="1026"/>
              <a:ext cx="1724" cy="1180"/>
            </a:xfrm>
            <a:prstGeom prst="irregularSeal1">
              <a:avLst/>
            </a:prstGeom>
            <a:solidFill>
              <a:srgbClr val="FFFF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50000"/>
                </a:spcBef>
              </a:pPr>
              <a:endParaRPr lang="ru-RU"/>
            </a:p>
          </p:txBody>
        </p:sp>
        <p:sp>
          <p:nvSpPr>
            <p:cNvPr id="25615" name="Text Box 27"/>
            <p:cNvSpPr txBox="1">
              <a:spLocks noChangeArrowheads="1"/>
            </p:cNvSpPr>
            <p:nvPr/>
          </p:nvSpPr>
          <p:spPr bwMode="auto">
            <a:xfrm>
              <a:off x="431" y="1389"/>
              <a:ext cx="1225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/>
                <a:t>год</a:t>
              </a:r>
            </a:p>
          </p:txBody>
        </p:sp>
      </p:grpSp>
      <p:grpSp>
        <p:nvGrpSpPr>
          <p:cNvPr id="32796" name="Group 28"/>
          <p:cNvGrpSpPr>
            <a:grpSpLocks/>
          </p:cNvGrpSpPr>
          <p:nvPr/>
        </p:nvGrpSpPr>
        <p:grpSpPr bwMode="auto">
          <a:xfrm>
            <a:off x="5292725" y="4984750"/>
            <a:ext cx="2736850" cy="1873250"/>
            <a:chOff x="113" y="1026"/>
            <a:chExt cx="1724" cy="1180"/>
          </a:xfrm>
        </p:grpSpPr>
        <p:sp>
          <p:nvSpPr>
            <p:cNvPr id="25612" name="AutoShape 29"/>
            <p:cNvSpPr>
              <a:spLocks noChangeArrowheads="1"/>
            </p:cNvSpPr>
            <p:nvPr/>
          </p:nvSpPr>
          <p:spPr bwMode="auto">
            <a:xfrm>
              <a:off x="113" y="1026"/>
              <a:ext cx="1724" cy="1180"/>
            </a:xfrm>
            <a:prstGeom prst="irregularSeal1">
              <a:avLst/>
            </a:prstGeom>
            <a:solidFill>
              <a:srgbClr val="FFFF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50000"/>
                </a:spcBef>
              </a:pPr>
              <a:endParaRPr lang="ru-RU"/>
            </a:p>
          </p:txBody>
        </p:sp>
        <p:sp>
          <p:nvSpPr>
            <p:cNvPr id="25613" name="Text Box 30"/>
            <p:cNvSpPr txBox="1">
              <a:spLocks noChangeArrowheads="1"/>
            </p:cNvSpPr>
            <p:nvPr/>
          </p:nvSpPr>
          <p:spPr bwMode="auto">
            <a:xfrm>
              <a:off x="431" y="1389"/>
              <a:ext cx="1225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/>
                <a:t>век</a:t>
              </a:r>
            </a:p>
          </p:txBody>
        </p:sp>
      </p:grpSp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2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2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5" grpId="0"/>
      <p:bldP spid="32783" grpId="0"/>
    </p:bldLst>
  </p:timing>
</p:sld>
</file>

<file path=ppt/theme/theme1.xml><?xml version="1.0" encoding="utf-8"?>
<a:theme xmlns:a="http://schemas.openxmlformats.org/drawingml/2006/main" name="1_Облака">
  <a:themeElements>
    <a:clrScheme name="1_Облака 2">
      <a:dk1>
        <a:srgbClr val="000066"/>
      </a:dk1>
      <a:lt1>
        <a:srgbClr val="FFFFFF"/>
      </a:lt1>
      <a:dk2>
        <a:srgbClr val="00A2DC"/>
      </a:dk2>
      <a:lt2>
        <a:srgbClr val="FFFFFF"/>
      </a:lt2>
      <a:accent1>
        <a:srgbClr val="0079A4"/>
      </a:accent1>
      <a:accent2>
        <a:srgbClr val="33CCCC"/>
      </a:accent2>
      <a:accent3>
        <a:srgbClr val="AACEEB"/>
      </a:accent3>
      <a:accent4>
        <a:srgbClr val="DADADA"/>
      </a:accent4>
      <a:accent5>
        <a:srgbClr val="AABECF"/>
      </a:accent5>
      <a:accent6>
        <a:srgbClr val="2DB9B9"/>
      </a:accent6>
      <a:hlink>
        <a:srgbClr val="FFFFCC"/>
      </a:hlink>
      <a:folHlink>
        <a:srgbClr val="FFCC00"/>
      </a:folHlink>
    </a:clrScheme>
    <a:fontScheme name="1_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2341</TotalTime>
  <Words>529</Words>
  <Application>Microsoft Office PowerPoint</Application>
  <PresentationFormat>Экран (4:3)</PresentationFormat>
  <Paragraphs>239</Paragraphs>
  <Slides>27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8" baseType="lpstr">
      <vt:lpstr>Times New Roman</vt:lpstr>
      <vt:lpstr>Arial</vt:lpstr>
      <vt:lpstr>Wingdings</vt:lpstr>
      <vt:lpstr>Comic Sans MS</vt:lpstr>
      <vt:lpstr>Bookman Old Style</vt:lpstr>
      <vt:lpstr>Cambria</vt:lpstr>
      <vt:lpstr>Rockwell</vt:lpstr>
      <vt:lpstr>Calibri</vt:lpstr>
      <vt:lpstr>Georgia</vt:lpstr>
      <vt:lpstr>Andalus</vt:lpstr>
      <vt:lpstr>1_Облака</vt:lpstr>
      <vt:lpstr>Урок математики</vt:lpstr>
      <vt:lpstr>Математическая разминка </vt:lpstr>
      <vt:lpstr>Слайд 3</vt:lpstr>
      <vt:lpstr>Укажите соответствующие скорости:</vt:lpstr>
      <vt:lpstr>Слайд 5</vt:lpstr>
      <vt:lpstr>Слайд 6</vt:lpstr>
      <vt:lpstr>Слайд 7</vt:lpstr>
      <vt:lpstr>Слайд 8</vt:lpstr>
      <vt:lpstr>Назови в порядке возрастания единицы измерения времени</vt:lpstr>
      <vt:lpstr>Слайд 10</vt:lpstr>
      <vt:lpstr>Слайд 11</vt:lpstr>
      <vt:lpstr> Пробное действие        Никита пробежал 45 метров за 15 сек, а Максим  - 60 м за 20 сек. Кто из них бежал быстрее?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 </vt:lpstr>
      <vt:lpstr>Слайд 22</vt:lpstr>
      <vt:lpstr>Слайд 23</vt:lpstr>
      <vt:lpstr>Назови предметы, найди лишние </vt:lpstr>
      <vt:lpstr>Самостоятельная работа</vt:lpstr>
      <vt:lpstr>Слайд 26</vt:lpstr>
      <vt:lpstr>Спасибо за урок!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Настя</cp:lastModifiedBy>
  <cp:revision>53</cp:revision>
  <dcterms:created xsi:type="dcterms:W3CDTF">2011-07-10T09:20:50Z</dcterms:created>
  <dcterms:modified xsi:type="dcterms:W3CDTF">2018-10-22T13:42:30Z</dcterms:modified>
</cp:coreProperties>
</file>