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63" r:id="rId5"/>
    <p:sldId id="264" r:id="rId6"/>
    <p:sldId id="260" r:id="rId7"/>
    <p:sldId id="258" r:id="rId8"/>
    <p:sldId id="261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конкурсная заставка логотип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4047" y="428604"/>
            <a:ext cx="375539" cy="3571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683568" y="1196752"/>
            <a:ext cx="5400600" cy="1631216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Что такое светоотражатели?</a:t>
            </a:r>
            <a:endParaRPr lang="ru-RU" sz="5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3212976"/>
            <a:ext cx="4248472" cy="2862322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+mj-lt"/>
              </a:rPr>
              <a:t>Работу выполнили:</a:t>
            </a:r>
          </a:p>
          <a:p>
            <a:pPr algn="ctr"/>
            <a:r>
              <a:rPr lang="ru-RU" sz="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+mj-lt"/>
              </a:rPr>
              <a:t>ученики 7 класса</a:t>
            </a:r>
          </a:p>
          <a:p>
            <a:pPr algn="ctr"/>
            <a:r>
              <a:rPr lang="ru-RU" sz="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+mj-lt"/>
              </a:rPr>
              <a:t> </a:t>
            </a:r>
            <a:r>
              <a:rPr lang="ru-RU" sz="30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+mj-lt"/>
              </a:rPr>
              <a:t>Журенкова</a:t>
            </a:r>
            <a:r>
              <a:rPr lang="ru-RU" sz="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+mj-lt"/>
              </a:rPr>
              <a:t> </a:t>
            </a:r>
            <a:r>
              <a:rPr lang="ru-RU" sz="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+mj-lt"/>
              </a:rPr>
              <a:t>Катя, Толстихина Ангелина</a:t>
            </a:r>
          </a:p>
          <a:p>
            <a:pPr algn="ctr"/>
            <a:r>
              <a:rPr lang="ru-RU" sz="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+mj-lt"/>
              </a:rPr>
              <a:t>Педагог: Вакулинская Наталия Александровна</a:t>
            </a:r>
            <a:endParaRPr lang="ru-RU" sz="3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63688" y="692696"/>
            <a:ext cx="66967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Ношение СВЭ является обязательным для пешехода в таких случаях</a:t>
            </a:r>
            <a:r>
              <a:rPr lang="ru-RU" sz="3200" b="1" dirty="0" smtClean="0"/>
              <a:t>:</a:t>
            </a:r>
            <a:endParaRPr lang="ru-RU" sz="32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339752" y="2262356"/>
            <a:ext cx="583264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000" dirty="0"/>
              <a:t>передвижение в темное время суток;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000" dirty="0"/>
              <a:t>передвижение по территории вне населенного пункта;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000" dirty="0"/>
              <a:t>передвижение по краю проезжей части или переход дороги.</a:t>
            </a:r>
          </a:p>
        </p:txBody>
      </p:sp>
    </p:spTree>
    <p:extLst>
      <p:ext uri="{BB962C8B-B14F-4D97-AF65-F5344CB8AC3E}">
        <p14:creationId xmlns:p14="http://schemas.microsoft.com/office/powerpoint/2010/main" val="6457690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03848" y="1700808"/>
            <a:ext cx="5400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Мы носим светоотражатели!</a:t>
            </a:r>
          </a:p>
          <a:p>
            <a:r>
              <a:rPr lang="ru-RU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 вы?</a:t>
            </a:r>
          </a:p>
        </p:txBody>
      </p:sp>
      <p:pic>
        <p:nvPicPr>
          <p:cNvPr id="6" name="Рисунок 5" descr="67704_8648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933056"/>
            <a:ext cx="2880320" cy="2225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6900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620688"/>
            <a:ext cx="5904656" cy="1656184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Светоотражающие элементы для пешеходов — важно для детей и 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взрослых!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051720" y="2348880"/>
            <a:ext cx="6336704" cy="331236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chemeClr val="tx1"/>
                </a:solidFill>
              </a:rPr>
              <a:t>Светоотражающие элементы </a:t>
            </a:r>
            <a:r>
              <a:rPr lang="ru-RU" dirty="0" smtClean="0">
                <a:solidFill>
                  <a:schemeClr val="tx1"/>
                </a:solidFill>
              </a:rPr>
              <a:t>направлены </a:t>
            </a:r>
            <a:r>
              <a:rPr lang="ru-RU" dirty="0">
                <a:solidFill>
                  <a:schemeClr val="tx1"/>
                </a:solidFill>
              </a:rPr>
              <a:t>на отражение всего света, попадающего на них с целью предотвращения дорожно-транспортного происшествия путем увеличения возможности обзора дорожного полотна водителем и наличия препятствий на нем.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40104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080844" y="921129"/>
            <a:ext cx="6707088" cy="432048"/>
          </a:xfrm>
        </p:spPr>
        <p:txBody>
          <a:bodyPr>
            <a:normAutofit fontScale="90000"/>
          </a:bodyPr>
          <a:lstStyle/>
          <a:p>
            <a:pPr algn="l"/>
            <a:r>
              <a:rPr lang="ru-RU" sz="3900" b="1" dirty="0"/>
              <a:t>Они могут иметь различные формы:</a:t>
            </a:r>
            <a:r>
              <a:rPr lang="ru-RU" sz="3000" dirty="0"/>
              <a:t/>
            </a:r>
            <a:br>
              <a:rPr lang="ru-RU" sz="3000" dirty="0"/>
            </a:br>
            <a:endParaRPr lang="ru-RU" sz="3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71800" y="1412776"/>
            <a:ext cx="590124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dirty="0" err="1"/>
              <a:t>стикеры</a:t>
            </a:r>
            <a:r>
              <a:rPr lang="ru-RU" sz="3000" dirty="0"/>
              <a:t> (могут крепиться к одежде на липучке);</a:t>
            </a:r>
            <a:br>
              <a:rPr lang="ru-RU" sz="3000" dirty="0"/>
            </a:br>
            <a:r>
              <a:rPr lang="ru-RU" sz="3000" dirty="0" err="1"/>
              <a:t>термополоски</a:t>
            </a:r>
            <a:r>
              <a:rPr lang="ru-RU" sz="3000" dirty="0"/>
              <a:t> (крепятся на ткани с помощью прогрева утюгом);</a:t>
            </a:r>
            <a:br>
              <a:rPr lang="ru-RU" sz="3000" dirty="0"/>
            </a:br>
            <a:r>
              <a:rPr lang="ru-RU" sz="3000" dirty="0"/>
              <a:t>жесткие браслеты (скручиваясь, крепятся на руку, ногу или сумку);</a:t>
            </a:r>
            <a:br>
              <a:rPr lang="ru-RU" sz="3000" dirty="0"/>
            </a:br>
            <a:r>
              <a:rPr lang="ru-RU" sz="3000" dirty="0"/>
              <a:t>кулоны;</a:t>
            </a:r>
            <a:br>
              <a:rPr lang="ru-RU" sz="3000" dirty="0"/>
            </a:br>
            <a:r>
              <a:rPr lang="ru-RU" sz="3000" dirty="0"/>
              <a:t>брелоки;</a:t>
            </a:r>
            <a:br>
              <a:rPr lang="ru-RU" sz="3000" dirty="0"/>
            </a:br>
            <a:r>
              <a:rPr lang="ru-RU" sz="3000" dirty="0"/>
              <a:t>значки;</a:t>
            </a:r>
            <a:br>
              <a:rPr lang="ru-RU" sz="3000" dirty="0"/>
            </a:br>
            <a:r>
              <a:rPr lang="ru-RU" sz="3000" dirty="0"/>
              <a:t>шнурки.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4" descr="-3-638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76672"/>
            <a:ext cx="5832648" cy="48965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702714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-12-63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598601"/>
            <a:ext cx="6080125" cy="45599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09679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555776" y="1700808"/>
            <a:ext cx="5832648" cy="4525963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лимонный</a:t>
            </a:r>
            <a:r>
              <a:rPr lang="ru-RU" dirty="0"/>
              <a:t>;</a:t>
            </a:r>
          </a:p>
          <a:p>
            <a:pPr lvl="0"/>
            <a:r>
              <a:rPr lang="ru-RU" dirty="0"/>
              <a:t>белый;</a:t>
            </a:r>
          </a:p>
          <a:p>
            <a:pPr lvl="0"/>
            <a:r>
              <a:rPr lang="ru-RU" dirty="0"/>
              <a:t>светло-серый.</a:t>
            </a:r>
          </a:p>
          <a:p>
            <a:pPr marL="0" indent="0">
              <a:buNone/>
            </a:pPr>
            <a:r>
              <a:rPr lang="ru-RU" dirty="0"/>
              <a:t>Материалы иных цветов также могут иметь светоотражающие характеристики, однако они будут гораздо </a:t>
            </a:r>
            <a:r>
              <a:rPr lang="ru-RU" dirty="0" smtClean="0"/>
              <a:t>ниже.</a:t>
            </a:r>
            <a:endParaRPr lang="ru-RU" dirty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63688" y="620689"/>
            <a:ext cx="633670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500" b="1" dirty="0"/>
              <a:t>Оптимальными цветами для СВЭ считаются:</a:t>
            </a:r>
            <a:endParaRPr lang="ru-RU" sz="35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63688" y="692696"/>
            <a:ext cx="669674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dirty="0"/>
              <a:t>СВЭ должны быть равномерно распределены по всему телу пешехода. </a:t>
            </a:r>
            <a:endParaRPr lang="ru-RU" sz="3000" dirty="0" smtClean="0"/>
          </a:p>
          <a:p>
            <a:r>
              <a:rPr lang="ru-RU" sz="3000" dirty="0" smtClean="0"/>
              <a:t>Для </a:t>
            </a:r>
            <a:r>
              <a:rPr lang="ru-RU" sz="3000" dirty="0"/>
              <a:t>детей школьного возраста  такой норматив составляет два метра ленты шириной в пять сантиметров или различные вставки на одежде с той же площадью в сумме</a:t>
            </a:r>
            <a:r>
              <a:rPr lang="ru-RU" sz="3000" dirty="0" smtClean="0"/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347864" y="4002823"/>
            <a:ext cx="4194212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2500" b="1" u="sng" dirty="0"/>
              <a:t>Схема расположения светоотражающих элементов на теле установлена </a:t>
            </a:r>
            <a:endParaRPr lang="ru-RU" sz="2500" b="1" u="sng" dirty="0" smtClean="0"/>
          </a:p>
          <a:p>
            <a:r>
              <a:rPr lang="ru-RU" sz="2500" b="1" u="sng" dirty="0" smtClean="0"/>
              <a:t>ГОСТ</a:t>
            </a:r>
            <a:r>
              <a:rPr lang="ru-RU" sz="2500" b="1" u="sng" dirty="0"/>
              <a:t> Р 51835-2001.</a:t>
            </a:r>
            <a:r>
              <a:rPr lang="ru-RU" sz="2500" u="sng" dirty="0"/>
              <a:t> </a:t>
            </a:r>
            <a:endParaRPr lang="ru-RU" sz="25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otrazhateli-sveta-na-odezhde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764704"/>
            <a:ext cx="5616624" cy="5832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195736" y="2098017"/>
            <a:ext cx="6264696" cy="3707247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при </a:t>
            </a:r>
            <a:r>
              <a:rPr lang="ru-RU" dirty="0"/>
              <a:t>использовании нарукавных </a:t>
            </a:r>
            <a:r>
              <a:rPr lang="ru-RU" dirty="0" smtClean="0"/>
              <a:t>повязок;</a:t>
            </a:r>
            <a:endParaRPr lang="ru-RU" dirty="0"/>
          </a:p>
          <a:p>
            <a:pPr lvl="0"/>
            <a:r>
              <a:rPr lang="ru-RU" dirty="0"/>
              <a:t>ношение не менее 2 </a:t>
            </a:r>
            <a:r>
              <a:rPr lang="ru-RU" dirty="0" err="1"/>
              <a:t>фликеров</a:t>
            </a:r>
            <a:r>
              <a:rPr lang="ru-RU" dirty="0"/>
              <a:t> одновременно;</a:t>
            </a:r>
          </a:p>
          <a:p>
            <a:pPr lvl="0"/>
            <a:r>
              <a:rPr lang="ru-RU" dirty="0"/>
              <a:t>наличие светоотражателей как с правой, так и с левой стороны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63688" y="620689"/>
            <a:ext cx="63367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/>
              <a:t>Специалисты </a:t>
            </a:r>
            <a:r>
              <a:rPr lang="ru-RU" sz="3000" b="1" dirty="0" smtClean="0"/>
              <a:t>выделяют несколько основных бытовых правил расположения СВЭ на теле: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41323305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200</Words>
  <Application>Microsoft Office PowerPoint</Application>
  <PresentationFormat>Экран (4:3)</PresentationFormat>
  <Paragraphs>28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Они могут иметь различные формы: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Наталия</cp:lastModifiedBy>
  <cp:revision>8</cp:revision>
  <dcterms:created xsi:type="dcterms:W3CDTF">2014-08-03T10:36:29Z</dcterms:created>
  <dcterms:modified xsi:type="dcterms:W3CDTF">2019-01-06T19:18:41Z</dcterms:modified>
</cp:coreProperties>
</file>