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C:\Documents and Settings\1\Мои документы\07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34830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C:\Documents and Settings\1\Мои документы\1307198404_zh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37012"/>
            <a:ext cx="9144000" cy="33209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1"/>
          <p:cNvSpPr txBox="1">
            <a:spLocks noGrp="1"/>
          </p:cNvSpPr>
          <p:nvPr>
            <p:ph idx="1"/>
          </p:nvPr>
        </p:nvSpPr>
        <p:spPr>
          <a:xfrm>
            <a:off x="179512" y="160042"/>
            <a:ext cx="8229600" cy="262088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buNone/>
            </a:pPr>
            <a:r>
              <a:rPr lang="ru-RU" sz="2800" b="1" dirty="0" smtClean="0"/>
              <a:t>прилежно учиться</a:t>
            </a:r>
          </a:p>
          <a:p>
            <a:pPr>
              <a:buNone/>
            </a:pPr>
            <a:r>
              <a:rPr lang="ru-RU" sz="2800" b="1" dirty="0" smtClean="0"/>
              <a:t>достойно </a:t>
            </a:r>
            <a:r>
              <a:rPr lang="ru-RU" sz="2800" b="1" dirty="0" smtClean="0"/>
              <a:t>вести себя в </a:t>
            </a:r>
            <a:r>
              <a:rPr lang="ru-RU" sz="2800" b="1" dirty="0" smtClean="0"/>
              <a:t>обществе</a:t>
            </a:r>
          </a:p>
          <a:p>
            <a:pPr>
              <a:buNone/>
            </a:pPr>
            <a:r>
              <a:rPr lang="ru-RU" sz="2800" b="1" dirty="0" smtClean="0"/>
              <a:t>уважать </a:t>
            </a:r>
            <a:r>
              <a:rPr lang="ru-RU" sz="2800" b="1" dirty="0" smtClean="0"/>
              <a:t>труд </a:t>
            </a:r>
            <a:r>
              <a:rPr lang="ru-RU" sz="2800" b="1" dirty="0" smtClean="0"/>
              <a:t>старших</a:t>
            </a:r>
          </a:p>
          <a:p>
            <a:pPr>
              <a:buNone/>
            </a:pPr>
            <a:r>
              <a:rPr lang="ru-RU" sz="2800" b="1" dirty="0" smtClean="0"/>
              <a:t> знать </a:t>
            </a:r>
            <a:r>
              <a:rPr lang="ru-RU" sz="2800" b="1" dirty="0" smtClean="0"/>
              <a:t>символику своей </a:t>
            </a:r>
            <a:r>
              <a:rPr lang="ru-RU" sz="2800" b="1" dirty="0" smtClean="0"/>
              <a:t>страны</a:t>
            </a:r>
            <a:endParaRPr lang="ru-RU" sz="2800" b="1" dirty="0" smtClean="0"/>
          </a:p>
          <a:p>
            <a:pPr>
              <a:buNone/>
            </a:pPr>
            <a:r>
              <a:rPr lang="ru-RU" sz="2800" b="1" dirty="0" smtClean="0"/>
              <a:t>беречь </a:t>
            </a:r>
            <a:r>
              <a:rPr lang="ru-RU" sz="2800" b="1" dirty="0" smtClean="0"/>
              <a:t>и охранять </a:t>
            </a:r>
            <a:r>
              <a:rPr lang="ru-RU" sz="2800" b="1" dirty="0" smtClean="0"/>
              <a:t>природу</a:t>
            </a:r>
          </a:p>
          <a:p>
            <a:pPr>
              <a:buNone/>
            </a:pPr>
            <a:r>
              <a:rPr lang="ru-RU" sz="2800" b="1" dirty="0" smtClean="0"/>
              <a:t>защищать </a:t>
            </a:r>
            <a:r>
              <a:rPr lang="ru-RU" sz="2800" b="1" dirty="0" smtClean="0"/>
              <a:t>Родину</a:t>
            </a:r>
            <a:endParaRPr lang="ru-RU" sz="2800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51520" y="3184378"/>
            <a:ext cx="8229600" cy="262088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прилежно учиться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достойно вести себя в обществе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уважать труд старших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знать символику своей страны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беречь и охранять природу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защищать Родину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 rot="16200000">
            <a:off x="3423827" y="1336814"/>
            <a:ext cx="8229600" cy="262088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прилежно учиться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достойно вести себя в обществе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уважать труд старших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знать символику своей страны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беречь и охранять природу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защищать Родину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4573" t="19743" r="4282" b="6483"/>
          <a:stretch>
            <a:fillRect/>
          </a:stretch>
        </p:blipFill>
        <p:spPr>
          <a:xfrm>
            <a:off x="0" y="-1"/>
            <a:ext cx="5436096" cy="3300037"/>
          </a:xfrm>
          <a:noFill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 l="4573" t="19743" r="4282" b="6483"/>
          <a:stretch>
            <a:fillRect/>
          </a:stretch>
        </p:blipFill>
        <p:spPr>
          <a:xfrm>
            <a:off x="0" y="3557964"/>
            <a:ext cx="5436096" cy="3300037"/>
          </a:xfrm>
          <a:prstGeom prst="rect">
            <a:avLst/>
          </a:prstGeom>
          <a:noFill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/>
          <a:srcRect l="4573" t="19743" r="4282" b="6483"/>
          <a:stretch>
            <a:fillRect/>
          </a:stretch>
        </p:blipFill>
        <p:spPr>
          <a:xfrm rot="16200000">
            <a:off x="4617315" y="1385181"/>
            <a:ext cx="5633501" cy="34198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 b="4224"/>
          <a:stretch>
            <a:fillRect/>
          </a:stretch>
        </p:blipFill>
        <p:spPr bwMode="auto">
          <a:xfrm>
            <a:off x="2123728" y="1592796"/>
            <a:ext cx="7020271" cy="5265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C:\Documents and Settings\1\Мои документы\besplatnoe-obrazovanie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35370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Содержимое 3" descr="http://www.e1.ru/news/images/new/368312/images/1336379251_0031_250x200.jpeg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>
          <a:xfrm>
            <a:off x="443541" y="3591018"/>
            <a:ext cx="8124395" cy="3266982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http://www.e1.ru/news/images/new/368312/images/1336379251_0031_250x200.jpe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>
          <a:xfrm>
            <a:off x="923595" y="0"/>
            <a:ext cx="7740352" cy="3212976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Содержимое 3" descr="http://www.e1.ru/news/images/new/368312/images/1336379251_0031_250x200.jpeg"/>
          <p:cNvPicPr>
            <a:picLocks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>
          <a:xfrm>
            <a:off x="923595" y="3374994"/>
            <a:ext cx="7740352" cy="32129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" y="2"/>
            <a:ext cx="4283967" cy="5589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66348" y="0"/>
            <a:ext cx="4677653" cy="5517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" y="1"/>
            <a:ext cx="4616603" cy="5445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 rot="5400000">
            <a:off x="4603031" y="932869"/>
            <a:ext cx="5403424" cy="35932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 rot="5400000">
            <a:off x="4603031" y="932869"/>
            <a:ext cx="5403424" cy="3593277"/>
          </a:xfrm>
          <a:prstGeom prst="rect">
            <a:avLst/>
          </a:prstGeom>
          <a:noFill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 rot="5400000">
            <a:off x="858615" y="905075"/>
            <a:ext cx="5403424" cy="35932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6" descr="http://www.dvorec.ru/raznoe/images/gimn_RF_0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01" y="72010"/>
            <a:ext cx="2995132" cy="4365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6" descr="http://www.dvorec.ru/raznoe/images/gimn_RF_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62384"/>
            <a:ext cx="2952328" cy="4302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6" descr="http://www.dvorec.ru/raznoe/images/gimn_RF_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82660"/>
            <a:ext cx="2987824" cy="4354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 b="4224"/>
          <a:stretch>
            <a:fillRect/>
          </a:stretch>
        </p:blipFill>
        <p:spPr bwMode="auto">
          <a:xfrm>
            <a:off x="0" y="0"/>
            <a:ext cx="3003792" cy="4077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005065"/>
            <a:ext cx="3563888" cy="792088"/>
          </a:xfrm>
        </p:spPr>
        <p:txBody>
          <a:bodyPr>
            <a:noAutofit/>
          </a:bodyPr>
          <a:lstStyle/>
          <a:p>
            <a:r>
              <a:rPr lang="ru-RU" sz="8000" dirty="0" smtClean="0">
                <a:solidFill>
                  <a:srgbClr val="FF0000"/>
                </a:solidFill>
              </a:rPr>
              <a:t>ПРАВО</a:t>
            </a:r>
            <a:endParaRPr lang="ru-RU" sz="8000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 b="4224"/>
          <a:stretch>
            <a:fillRect/>
          </a:stretch>
        </p:blipFill>
        <p:spPr bwMode="auto">
          <a:xfrm>
            <a:off x="6104712" y="0"/>
            <a:ext cx="3003792" cy="4077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4224"/>
          <a:stretch>
            <a:fillRect/>
          </a:stretch>
        </p:blipFill>
        <p:spPr bwMode="auto">
          <a:xfrm>
            <a:off x="3080321" y="1"/>
            <a:ext cx="3003849" cy="4077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0" y="4797153"/>
            <a:ext cx="3563888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ПРАВО</a:t>
            </a:r>
            <a:endParaRPr kumimoji="0" lang="ru-RU" sz="8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0" y="5733257"/>
            <a:ext cx="3563888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ПРАВО</a:t>
            </a:r>
            <a:endParaRPr kumimoji="0" lang="ru-RU" sz="8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3275856" y="4077072"/>
            <a:ext cx="5868144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ОБЯЗАННОСТИ</a:t>
            </a:r>
            <a:endParaRPr kumimoji="0" lang="ru-RU" sz="7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3275856" y="4797153"/>
            <a:ext cx="5868144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ОБЯЗАННОСТИ</a:t>
            </a:r>
            <a:endParaRPr kumimoji="0" lang="ru-RU" sz="7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3275856" y="5733257"/>
            <a:ext cx="5868144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ОБЯЗАННОСТИ</a:t>
            </a:r>
            <a:endParaRPr kumimoji="0" lang="ru-RU" sz="7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1"/>
          <p:cNvSpPr txBox="1">
            <a:spLocks noGrp="1"/>
          </p:cNvSpPr>
          <p:nvPr>
            <p:ph idx="1"/>
          </p:nvPr>
        </p:nvSpPr>
        <p:spPr>
          <a:xfrm>
            <a:off x="0" y="476673"/>
            <a:ext cx="4186808" cy="21168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buNone/>
            </a:pPr>
            <a:r>
              <a:rPr lang="ru-RU" sz="3600" b="1" dirty="0" smtClean="0"/>
              <a:t>на труд </a:t>
            </a:r>
          </a:p>
          <a:p>
            <a:pPr>
              <a:buNone/>
            </a:pPr>
            <a:r>
              <a:rPr lang="ru-RU" sz="3600" b="1" dirty="0" smtClean="0"/>
              <a:t>н</a:t>
            </a:r>
            <a:r>
              <a:rPr lang="ru-RU" sz="3600" b="1" dirty="0" smtClean="0"/>
              <a:t>а медицинское обслуживание</a:t>
            </a:r>
          </a:p>
          <a:p>
            <a:pPr>
              <a:buNone/>
            </a:pPr>
            <a:r>
              <a:rPr lang="ru-RU" sz="3600" b="1" dirty="0" smtClean="0"/>
              <a:t>на образование </a:t>
            </a:r>
          </a:p>
          <a:p>
            <a:pPr>
              <a:buNone/>
            </a:pPr>
            <a:r>
              <a:rPr lang="ru-RU" sz="3600" b="1" dirty="0" smtClean="0"/>
              <a:t>на  жилище</a:t>
            </a:r>
            <a:endParaRPr lang="ru-RU" sz="3600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320480" y="404664"/>
            <a:ext cx="5868144" cy="23762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z="3600" b="1" dirty="0" smtClean="0"/>
              <a:t>на труд </a:t>
            </a:r>
          </a:p>
          <a:p>
            <a:r>
              <a:rPr lang="ru-RU" sz="3600" b="1" dirty="0" smtClean="0"/>
              <a:t>н</a:t>
            </a:r>
            <a:r>
              <a:rPr lang="ru-RU" sz="3600" b="1" dirty="0" smtClean="0"/>
              <a:t>а медицинское    </a:t>
            </a:r>
          </a:p>
          <a:p>
            <a:r>
              <a:rPr lang="ru-RU" sz="3600" b="1" dirty="0" smtClean="0"/>
              <a:t> </a:t>
            </a:r>
            <a:r>
              <a:rPr lang="ru-RU" sz="3600" b="1" dirty="0" smtClean="0"/>
              <a:t>   обслуживание</a:t>
            </a:r>
          </a:p>
          <a:p>
            <a:r>
              <a:rPr lang="ru-RU" sz="3600" b="1" dirty="0" smtClean="0"/>
              <a:t>на образование </a:t>
            </a:r>
          </a:p>
          <a:p>
            <a:r>
              <a:rPr lang="ru-RU" sz="3600" b="1" dirty="0" smtClean="0"/>
              <a:t>на  жилище</a:t>
            </a:r>
            <a:endParaRPr lang="ru-RU" sz="3600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0" y="3717033"/>
            <a:ext cx="5868144" cy="18722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z="3600" b="1" dirty="0" smtClean="0"/>
              <a:t>на труд </a:t>
            </a:r>
          </a:p>
          <a:p>
            <a:r>
              <a:rPr lang="ru-RU" sz="3600" b="1" dirty="0" smtClean="0"/>
              <a:t>н</a:t>
            </a:r>
            <a:r>
              <a:rPr lang="ru-RU" sz="3600" b="1" dirty="0" smtClean="0"/>
              <a:t>а медицинское обслуживание</a:t>
            </a:r>
          </a:p>
          <a:p>
            <a:r>
              <a:rPr lang="ru-RU" sz="3600" b="1" dirty="0" smtClean="0"/>
              <a:t>на образование </a:t>
            </a:r>
          </a:p>
          <a:p>
            <a:r>
              <a:rPr lang="ru-RU" sz="3600" b="1" dirty="0" smtClean="0"/>
              <a:t>на  жилище</a:t>
            </a:r>
            <a:endParaRPr lang="ru-RU" sz="3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97</Words>
  <Application>Microsoft Office PowerPoint</Application>
  <PresentationFormat>Экран (4:3)</PresentationFormat>
  <Paragraphs>37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ПРАВО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Анастасия Сергеевна</dc:creator>
  <cp:lastModifiedBy>Анастасия Сергеевна</cp:lastModifiedBy>
  <cp:revision>9</cp:revision>
  <dcterms:created xsi:type="dcterms:W3CDTF">2018-12-10T00:58:25Z</dcterms:created>
  <dcterms:modified xsi:type="dcterms:W3CDTF">2018-12-10T02:16:06Z</dcterms:modified>
</cp:coreProperties>
</file>