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04.01.2019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04.01.2019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04.01.2019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04.01.2019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04.01.2019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04.01.2019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04.01.2019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04.01.2019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04.01.2019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04.01.2019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04.01.2019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04.01.2019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619672" y="1381320"/>
            <a:ext cx="640871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>
                <a:solidFill>
                  <a:schemeClr val="tx2"/>
                </a:solidFill>
              </a:rPr>
              <a:t>Первообразная</a:t>
            </a:r>
            <a:endParaRPr lang="ru-RU" sz="54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1235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6955" y="2607774"/>
            <a:ext cx="8064896" cy="10949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36741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426159"/>
            <a:ext cx="5821437" cy="55091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15078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95536" y="2132856"/>
            <a:ext cx="8208912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tx2"/>
                </a:solidFill>
              </a:rPr>
              <a:t>Процесс нахождения производной по заданной функции называют дифференцированием, а обратную операцию, </a:t>
            </a:r>
            <a:r>
              <a:rPr lang="ru-RU" sz="2800" b="1" dirty="0" err="1" smtClean="0">
                <a:solidFill>
                  <a:schemeClr val="tx2"/>
                </a:solidFill>
              </a:rPr>
              <a:t>т.е</a:t>
            </a:r>
            <a:r>
              <a:rPr lang="ru-RU" sz="2800" b="1" dirty="0" smtClean="0">
                <a:solidFill>
                  <a:schemeClr val="tx2"/>
                </a:solidFill>
              </a:rPr>
              <a:t> процесс нахождения функции по заданной производной, - интегрированием</a:t>
            </a:r>
            <a:endParaRPr lang="ru-RU" sz="28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00024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819463"/>
            <a:ext cx="8394912" cy="2554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575058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196752"/>
            <a:ext cx="8400310" cy="1239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9" y="3286240"/>
            <a:ext cx="8400310" cy="10039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6828948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3" y="620688"/>
            <a:ext cx="7992888" cy="51316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6991664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99592" y="1916832"/>
            <a:ext cx="7272808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Найдите первообразные</a:t>
            </a:r>
          </a:p>
          <a:p>
            <a:pPr algn="ctr"/>
            <a:endParaRPr lang="ru-RU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№988(2,4,6)</a:t>
            </a:r>
          </a:p>
          <a:p>
            <a:pPr algn="ctr"/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№989(2,4,6,8)</a:t>
            </a:r>
            <a:endParaRPr lang="ru-RU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20586495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226987" y="2204864"/>
            <a:ext cx="6912768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Домашнее задание:</a:t>
            </a:r>
          </a:p>
          <a:p>
            <a:pPr algn="ctr"/>
            <a:endParaRPr lang="ru-RU" sz="4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ru-RU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№988(1,3,5)</a:t>
            </a:r>
            <a:endParaRPr lang="ru-RU" sz="4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41989453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18</TotalTime>
  <Words>38</Words>
  <Application>Microsoft Office PowerPoint</Application>
  <PresentationFormat>Экран (4:3)</PresentationFormat>
  <Paragraphs>9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Аспект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Гиберт М.В</dc:creator>
  <cp:lastModifiedBy>Константин</cp:lastModifiedBy>
  <cp:revision>5</cp:revision>
  <dcterms:created xsi:type="dcterms:W3CDTF">2019-01-04T06:16:14Z</dcterms:created>
  <dcterms:modified xsi:type="dcterms:W3CDTF">2019-01-04T09:27:52Z</dcterms:modified>
</cp:coreProperties>
</file>