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A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9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693A4A-6B82-46A4-BE32-F35EDE93CCCF}" type="datetimeFigureOut">
              <a:rPr lang="ru-RU" smtClean="0"/>
              <a:t>вт 08.01.19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6CC1D87-F745-4460-8B22-29365C5412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ap/literaturnoe-tvorchestvo/library/stikhotvorenie-nash-belgorod" TargetMode="External"/><Relationship Id="rId3" Type="http://schemas.openxmlformats.org/officeDocument/2006/relationships/hyperlink" Target="http://excurskharkov.narod.ru/1/belgorod.files/P1010269.JPG" TargetMode="External"/><Relationship Id="rId7" Type="http://schemas.openxmlformats.org/officeDocument/2006/relationships/hyperlink" Target="http://ololo.fm/search/%D0%9D%D0%B8%D0%BA%D0%BE%D0%BB%D0%B0%D0%B9+%D0%93%D0%BD%D0%B0%D1%82%D1%8E%D0%BA+%D0%91%D0%B5%D0%BB%D0%B3%D0%BE%D1%80%D0%BE%D0%B4" TargetMode="External"/><Relationship Id="rId2" Type="http://schemas.openxmlformats.org/officeDocument/2006/relationships/hyperlink" Target="http://excurskharkov.narod.ru/1/belgorod.files/P101066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xcurskharkov.narod.ru/1/belgorod.files/P1010261.JPG" TargetMode="External"/><Relationship Id="rId5" Type="http://schemas.openxmlformats.org/officeDocument/2006/relationships/hyperlink" Target="http://excurskharkov.narod.ru/1/belgorod.files/P1010265.JPG" TargetMode="External"/><Relationship Id="rId4" Type="http://schemas.openxmlformats.org/officeDocument/2006/relationships/hyperlink" Target="http://excurskharkov.narod.ru/1/belgorod.files/P1010270.JPG" TargetMode="External"/><Relationship Id="rId9" Type="http://schemas.openxmlformats.org/officeDocument/2006/relationships/hyperlink" Target="http://picasaweb.google.com/lh/photo/oxen7zI_qrBWwr0m4dt0gw?feat=embedwebsit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428736"/>
            <a:ext cx="7858180" cy="5000660"/>
          </a:xfrm>
        </p:spPr>
        <p:txBody>
          <a:bodyPr>
            <a:normAutofit fontScale="70000" lnSpcReduction="20000"/>
          </a:bodyPr>
          <a:lstStyle/>
          <a:p>
            <a:r>
              <a:rPr lang="ru-RU" sz="6400" b="1" dirty="0" smtClean="0">
                <a:solidFill>
                  <a:schemeClr val="tx1"/>
                </a:solidFill>
              </a:rPr>
              <a:t>«Люби и знай свой город»</a:t>
            </a:r>
            <a:endParaRPr lang="ru-RU" sz="6400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Тематическое </a:t>
            </a:r>
            <a:r>
              <a:rPr lang="ru-RU" sz="2900" b="1" dirty="0">
                <a:solidFill>
                  <a:schemeClr val="tx1"/>
                </a:solidFill>
              </a:rPr>
              <a:t>занятие для детей старшего </a:t>
            </a:r>
            <a:r>
              <a:rPr lang="ru-RU" sz="2900" b="1" dirty="0" smtClean="0">
                <a:solidFill>
                  <a:schemeClr val="tx1"/>
                </a:solidFill>
              </a:rPr>
              <a:t>дошкольного</a:t>
            </a:r>
          </a:p>
          <a:p>
            <a:r>
              <a:rPr lang="ru-RU" sz="2900" b="1" dirty="0" smtClean="0">
                <a:solidFill>
                  <a:schemeClr val="tx1"/>
                </a:solidFill>
              </a:rPr>
              <a:t> </a:t>
            </a:r>
            <a:r>
              <a:rPr lang="ru-RU" sz="2900" b="1" dirty="0">
                <a:solidFill>
                  <a:schemeClr val="tx1"/>
                </a:solidFill>
              </a:rPr>
              <a:t>возраста (5-6 лет) </a:t>
            </a:r>
            <a:endParaRPr lang="ru-RU" sz="2900" dirty="0">
              <a:solidFill>
                <a:schemeClr val="tx1"/>
              </a:solidFill>
            </a:endParaRPr>
          </a:p>
          <a:p>
            <a:r>
              <a:rPr lang="ru-RU" sz="2900" b="1" dirty="0">
                <a:solidFill>
                  <a:schemeClr val="tx1"/>
                </a:solidFill>
              </a:rPr>
              <a:t>с использованием информационных образовательных технологий</a:t>
            </a:r>
            <a:endParaRPr lang="ru-RU" sz="2900" dirty="0">
              <a:solidFill>
                <a:schemeClr val="tx1"/>
              </a:solidFill>
            </a:endParaRPr>
          </a:p>
          <a:p>
            <a:r>
              <a:rPr lang="ru-RU" sz="2900" b="1" i="1" dirty="0">
                <a:solidFill>
                  <a:schemeClr val="tx1"/>
                </a:solidFill>
              </a:rPr>
              <a:t> </a:t>
            </a:r>
            <a:endParaRPr lang="ru-RU" sz="2900" dirty="0">
              <a:solidFill>
                <a:schemeClr val="tx1"/>
              </a:solidFill>
            </a:endParaRPr>
          </a:p>
          <a:p>
            <a:r>
              <a:rPr lang="ru-RU" b="1" i="1" dirty="0">
                <a:solidFill>
                  <a:schemeClr val="tx1"/>
                </a:solidFill>
              </a:rPr>
              <a:t>   </a:t>
            </a: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en-US" sz="2900" b="1" dirty="0" smtClean="0">
                <a:solidFill>
                  <a:schemeClr val="tx1"/>
                </a:solidFill>
              </a:rPr>
              <a:t>                                              </a:t>
            </a:r>
            <a:r>
              <a:rPr lang="ru-RU" sz="2900" b="1" dirty="0" smtClean="0">
                <a:solidFill>
                  <a:schemeClr val="tx1"/>
                </a:solidFill>
              </a:rPr>
              <a:t>Подготовила</a:t>
            </a:r>
          </a:p>
          <a:p>
            <a:r>
              <a:rPr lang="ru-RU" sz="2900" b="1" dirty="0" smtClean="0">
                <a:solidFill>
                  <a:schemeClr val="tx1"/>
                </a:solidFill>
              </a:rPr>
              <a:t> </a:t>
            </a:r>
            <a:r>
              <a:rPr lang="ru-RU" sz="2900" b="1" dirty="0">
                <a:solidFill>
                  <a:schemeClr val="tx1"/>
                </a:solidFill>
              </a:rPr>
              <a:t>Шевцова Юлия Федоровна</a:t>
            </a:r>
            <a:endParaRPr lang="ru-RU" sz="2900" dirty="0">
              <a:solidFill>
                <a:schemeClr val="tx1"/>
              </a:solidFill>
            </a:endParaRPr>
          </a:p>
          <a:p>
            <a:r>
              <a:rPr lang="ru-RU" sz="2900" b="1" dirty="0">
                <a:solidFill>
                  <a:schemeClr val="tx1"/>
                </a:solidFill>
              </a:rPr>
              <a:t>                                               </a:t>
            </a:r>
            <a:r>
              <a:rPr lang="ru-RU" sz="2900" b="1" dirty="0" smtClean="0">
                <a:solidFill>
                  <a:schemeClr val="tx1"/>
                </a:solidFill>
              </a:rPr>
              <a:t> </a:t>
            </a:r>
            <a:r>
              <a:rPr lang="ru-RU" sz="2900" b="1" dirty="0" smtClean="0">
                <a:solidFill>
                  <a:schemeClr val="tx1"/>
                </a:solidFill>
              </a:rPr>
              <a:t>воспитатель МБДОУ д\с39 </a:t>
            </a:r>
            <a:endParaRPr lang="ru-RU" sz="2900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sz="2900" b="1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Белгород </a:t>
            </a:r>
            <a:endParaRPr lang="ru-RU" sz="2900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2019</a:t>
            </a:r>
            <a:endParaRPr lang="ru-RU" sz="29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Драматический театр имени Щепкина»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excurskharkov.narod.ru/1/belgorod.files/P101026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380312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3643338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xcurskharkov.narod.ru/1/belgorod.files/P101026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3186106" cy="23685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Троицкий  собор</a:t>
            </a:r>
            <a:endParaRPr lang="ru-RU" sz="40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xcurskharkov.narod.ru/1/belgorod.files/P101026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3471858" cy="3511552"/>
          </a:xfrm>
        </p:spPr>
        <p:txBody>
          <a:bodyPr/>
          <a:lstStyle/>
          <a:p>
            <a:pPr algn="ctr"/>
            <a:r>
              <a:rPr lang="ru-RU" dirty="0" smtClean="0"/>
              <a:t>Памятник Святителю </a:t>
            </a:r>
            <a:r>
              <a:rPr lang="ru-RU" dirty="0" err="1" smtClean="0"/>
              <a:t>Иасафу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лгород. Белгородский государственный университет. Церковь Гавриила Архангела. Фотография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2066" y="357166"/>
            <a:ext cx="3757610" cy="2582858"/>
          </a:xfrm>
        </p:spPr>
        <p:txBody>
          <a:bodyPr/>
          <a:lstStyle/>
          <a:p>
            <a:pPr algn="ctr"/>
            <a:r>
              <a:rPr lang="ru-RU" b="0" dirty="0" smtClean="0"/>
              <a:t>Церковь Архангела Гавриила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Преображенскому собору</a:t>
            </a:r>
            <a:endParaRPr lang="ru-RU" dirty="0"/>
          </a:p>
        </p:txBody>
      </p:sp>
      <p:pic>
        <p:nvPicPr>
          <p:cNvPr id="4" name="Содержимое 3" descr="Белгородские храмы. Преображенский собор 18 века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14393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ru-RU" sz="2400" u="sng" dirty="0" smtClean="0">
                <a:hlinkClick r:id="rId2"/>
              </a:rPr>
              <a:t>http://excurskharkov.narod.ru/1/belgorod.files/P1010663.JPG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3"/>
              </a:rPr>
              <a:t>http://excurskharkov.narod.ru/1/belgorod.files/P1010269.JPG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4"/>
              </a:rPr>
              <a:t>http://excurskharkov.narod.ru/1/belgorod.files/P1010270.JPG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5"/>
              </a:rPr>
              <a:t>http://excurskharkov.narod.ru/1/belgorod.files/P1010265.JPG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6"/>
              </a:rPr>
              <a:t>http://excurskharkov.narod.ru/1/belgorod.files/P1010261.JPG</a:t>
            </a:r>
            <a:endParaRPr lang="ru-RU" sz="2400" dirty="0" smtClean="0"/>
          </a:p>
          <a:p>
            <a:pPr lvl="1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Е.М. 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Косинова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Игра «Строим дом». Уроки логопеда, М. «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Эксмо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»,2006</a:t>
            </a:r>
          </a:p>
          <a:p>
            <a:pPr lvl="1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Открытки города Белгорода</a:t>
            </a:r>
          </a:p>
          <a:p>
            <a:pPr lvl="1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Песня Н.Гнатюк «Белгород» </a:t>
            </a:r>
            <a:r>
              <a:rPr lang="ru-RU" sz="2400" u="sng" dirty="0" smtClean="0">
                <a:hlinkClick r:id="rId7"/>
              </a:rPr>
              <a:t>http://ololo.fm/search/%D0%9D%D0%B8%D0%BA%D0%BE%D0%BB%D0%B0%D0%B9+%D0%93%D0%BD%D0%B0%D1%82%D1%8E%D0%BA+%D0%91%D0%B5%D0%BB%D0%B3%D0%BE%D1%80%D0%BE%D0%B4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8"/>
              </a:rPr>
              <a:t>http://nsportal.ru/ap/literaturnoe-tvorchestvo/library/stikhotvorenie-nash-belgorod</a:t>
            </a:r>
            <a:endParaRPr lang="ru-RU" sz="2400" dirty="0" smtClean="0"/>
          </a:p>
          <a:p>
            <a:pPr lvl="1"/>
            <a:r>
              <a:rPr lang="ru-RU" sz="2400" u="sng" dirty="0" smtClean="0">
                <a:hlinkClick r:id="rId9"/>
              </a:rPr>
              <a:t>http://picasaweb.google.com/lh/photo/oxen7zI_qrBWwr0m4dt0gw?feat=embedwebsite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Используемая литература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Arial Black" pitchFamily="34" charset="0"/>
              </a:rPr>
              <a:t> 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b="0" dirty="0" smtClean="0">
                <a:effectLst/>
                <a:latin typeface="Arial Black" pitchFamily="34" charset="0"/>
              </a:rPr>
              <a:t>Мне с тобой сердце общее подарил счастливый май,</a:t>
            </a:r>
            <a:br>
              <a:rPr lang="ru-RU" sz="2200" b="0" dirty="0" smtClean="0">
                <a:effectLst/>
                <a:latin typeface="Arial Black" pitchFamily="34" charset="0"/>
              </a:rPr>
            </a:br>
            <a:r>
              <a:rPr lang="ru-RU" sz="2200" b="0" dirty="0" smtClean="0">
                <a:effectLst/>
                <a:latin typeface="Arial Black" pitchFamily="34" charset="0"/>
              </a:rPr>
              <a:t>Дорогая </a:t>
            </a:r>
            <a:r>
              <a:rPr lang="ru-RU" sz="2200" b="0" dirty="0" err="1" smtClean="0">
                <a:effectLst/>
                <a:latin typeface="Arial Black" pitchFamily="34" charset="0"/>
              </a:rPr>
              <a:t>Белгородчина</a:t>
            </a:r>
            <a:r>
              <a:rPr lang="ru-RU" sz="2200" b="0" dirty="0" smtClean="0">
                <a:effectLst/>
                <a:latin typeface="Arial Black" pitchFamily="34" charset="0"/>
              </a:rPr>
              <a:t>, незабвенный отчий край!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lh5.ggpht.com/-D9ZSuQqA30M/Sxo0OxrfB4I/AAAAAAAACFY/kJAZI1gZr5o/s591/bel_0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757242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тография белгородские меловые горы выполнена в жанре Прир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571604" y="2989258"/>
            <a:ext cx="5429256" cy="386874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Край любимый! </a:t>
            </a:r>
            <a:r>
              <a:rPr lang="ru-RU" sz="27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Белгородчина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моя!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же сильно я люблю тебя: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Горы меловые и леса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 твоих потоки, небеса.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на </a:t>
            </a:r>
            <a:r>
              <a:rPr lang="ru-RU" sz="27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Белгородчине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живу,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Здесь свободно и легко дышу,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Сочиняю неумело строки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Льются здесь стихов моих потоки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прославлю в строчках милый край!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ru-RU" sz="27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Белгородчина</a:t>
            </a:r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Живи и процветай!</a:t>
            </a:r>
            <a:r>
              <a:rPr lang="ru-RU" sz="22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0" dirty="0" smtClean="0">
                <a:latin typeface="Arial" pitchFamily="34" charset="0"/>
                <a:cs typeface="Arial" pitchFamily="34" charset="0"/>
              </a:rPr>
              <a:t>               </a:t>
            </a:r>
            <a:r>
              <a:rPr lang="ru-RU" sz="2800" dirty="0" smtClean="0">
                <a:effectLst/>
                <a:latin typeface="Arial" pitchFamily="34" charset="0"/>
                <a:cs typeface="Arial" pitchFamily="34" charset="0"/>
              </a:rPr>
              <a:t>Горит огонь как память прошлых лет,</a:t>
            </a:r>
            <a:br>
              <a:rPr lang="ru-RU" sz="28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effectLst/>
                <a:latin typeface="Arial" pitchFamily="34" charset="0"/>
                <a:cs typeface="Arial" pitchFamily="34" charset="0"/>
              </a:rPr>
              <a:t>                     Уходит тьма, когда сияет свет!</a:t>
            </a:r>
            <a:endParaRPr lang="ru-RU" sz="2400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Содержимое 11" descr="http://photo.foto-planeta.com/view/4/5/6/belgorod-4568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35771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xn--90aisup.xn--p1ai/pics/history/memo/h/memo_09_1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4191000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Я иду по Аллее героев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И волненья ничуть не таю.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Как улыбку в глазах моих скрою,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Если всею душою пою…</a:t>
            </a:r>
            <a:endParaRPr lang="ru-RU" sz="2000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Файл:Alley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7160712" cy="523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айл:Pob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22376" y="0"/>
            <a:ext cx="4349690" cy="6572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072065" y="2931712"/>
            <a:ext cx="4071935" cy="1454888"/>
          </a:xfrm>
        </p:spPr>
        <p:txBody>
          <a:bodyPr>
            <a:normAutofit/>
          </a:bodyPr>
          <a:lstStyle/>
          <a:p>
            <a:r>
              <a:rPr lang="ru-RU" b="1" dirty="0" smtClean="0"/>
              <a:t> Памятник «Победа в                        Отечественной войне»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Панорама «Огненная дуга»</a:t>
            </a:r>
            <a:endParaRPr lang="ru-RU" dirty="0"/>
          </a:p>
        </p:txBody>
      </p:sp>
      <p:pic>
        <p:nvPicPr>
          <p:cNvPr id="6" name="Содержимое 5" descr="http://excurskharkov.narod.ru/1/belgorod.files/P101025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81138"/>
            <a:ext cx="7572428" cy="509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«Выставка военной техники времен Великой Отечественной Войны»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excurskharkov.narod.ru/1/belgorod.files/P101025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072494" cy="537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xcurskharkov.narod.ru/1/belgorod.files/P101025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71500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«Краеведческий музей»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</TotalTime>
  <Words>121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Arial Black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  </vt:lpstr>
      <vt:lpstr>    Мне с тобой сердце общее подарил счастливый май, Дорогая Белгородчина, незабвенный отчий край! </vt:lpstr>
      <vt:lpstr>   Край любимый! Белгородчина моя! Как же сильно я люблю тебя: Горы меловые и леса Рек твоих потоки, небеса. Я на Белгородчине живу, Здесь свободно и легко дышу, Сочиняю неумело строки Льются здесь стихов моих потоки Я прославлю в строчках милый край! Белгородчина! Живи и процветай!  </vt:lpstr>
      <vt:lpstr>               Горит огонь как память прошлых лет,                      Уходит тьма, когда сияет свет!</vt:lpstr>
      <vt:lpstr>Я иду по Аллее героев И волненья ничуть не таю. Как улыбку в глазах моих скрою, Если всею душою пою…</vt:lpstr>
      <vt:lpstr>Презентация PowerPoint</vt:lpstr>
      <vt:lpstr>Панорама «Огненная дуга»</vt:lpstr>
      <vt:lpstr> «Выставка военной техники времен Великой Отечественной Войны»  </vt:lpstr>
      <vt:lpstr>«Краеведческий музей» </vt:lpstr>
      <vt:lpstr> Драматический театр имени Щепкина»   </vt:lpstr>
      <vt:lpstr>Троицкий  собор</vt:lpstr>
      <vt:lpstr>Памятник Святителю Иасафу </vt:lpstr>
      <vt:lpstr>Церковь Архангела Гавриила</vt:lpstr>
      <vt:lpstr>Преображенскому собору</vt:lpstr>
      <vt:lpstr> Используемая литература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Государственное бюджетное дошкольное образовательное учреждение детский сад № 28 г. Белгород </dc:title>
  <dc:creator>Admin</dc:creator>
  <cp:lastModifiedBy>Юля</cp:lastModifiedBy>
  <cp:revision>12</cp:revision>
  <dcterms:created xsi:type="dcterms:W3CDTF">2012-09-26T08:26:42Z</dcterms:created>
  <dcterms:modified xsi:type="dcterms:W3CDTF">2019-01-08T15:20:17Z</dcterms:modified>
</cp:coreProperties>
</file>