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08.01.19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9912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08.01.19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625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7626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08.01.19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270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08.01.19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54548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08.01.19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967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1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1" y="1825625"/>
            <a:ext cx="3867151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08.01.19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953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08.01.19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661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08.01.19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201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08.01.19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745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08.01.19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92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08.01.19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919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08.01.19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23788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9" t="8973" r="2308" b="2693"/>
          <a:stretch/>
        </p:blipFill>
        <p:spPr>
          <a:xfrm>
            <a:off x="1629510" y="123093"/>
            <a:ext cx="4457699" cy="29805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58" t="5769" r="18846"/>
          <a:stretch/>
        </p:blipFill>
        <p:spPr>
          <a:xfrm>
            <a:off x="6227886" y="1582615"/>
            <a:ext cx="4281853" cy="50907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9509" y="3226777"/>
            <a:ext cx="4457699" cy="35520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0682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1_Тема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</cp:revision>
  <dcterms:created xsi:type="dcterms:W3CDTF">2019-01-08T19:32:21Z</dcterms:created>
  <dcterms:modified xsi:type="dcterms:W3CDTF">2019-01-08T19:32:27Z</dcterms:modified>
</cp:coreProperties>
</file>