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E001-67BB-4581-ACC9-39311D42FA3F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FF393CC-983C-461B-A0BD-431360C04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E001-67BB-4581-ACC9-39311D42FA3F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393CC-983C-461B-A0BD-431360C04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E001-67BB-4581-ACC9-39311D42FA3F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393CC-983C-461B-A0BD-431360C04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E001-67BB-4581-ACC9-39311D42FA3F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FF393CC-983C-461B-A0BD-431360C04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E001-67BB-4581-ACC9-39311D42FA3F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393CC-983C-461B-A0BD-431360C042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E001-67BB-4581-ACC9-39311D42FA3F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393CC-983C-461B-A0BD-431360C04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E001-67BB-4581-ACC9-39311D42FA3F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FF393CC-983C-461B-A0BD-431360C042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E001-67BB-4581-ACC9-39311D42FA3F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393CC-983C-461B-A0BD-431360C04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E001-67BB-4581-ACC9-39311D42FA3F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393CC-983C-461B-A0BD-431360C04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E001-67BB-4581-ACC9-39311D42FA3F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393CC-983C-461B-A0BD-431360C04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E001-67BB-4581-ACC9-39311D42FA3F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393CC-983C-461B-A0BD-431360C042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1A1E001-67BB-4581-ACC9-39311D42FA3F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FF393CC-983C-461B-A0BD-431360C042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071678"/>
            <a:ext cx="8458200" cy="1143008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мелкой моторики – развитие речи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72264" y="3929066"/>
            <a:ext cx="2171656" cy="1357322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Выполнила  учитель-логопед  Гаврилова Н. А.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Штриховки и обводка рисунков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img50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84035" y="1600200"/>
            <a:ext cx="3632529" cy="4724400"/>
          </a:xfrm>
        </p:spPr>
      </p:pic>
      <p:pic>
        <p:nvPicPr>
          <p:cNvPr id="5" name="Содержимое 4" descr="gonGrJ5w2OE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57752" y="1600200"/>
            <a:ext cx="3596915" cy="4724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1144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 на тетрадном листе в крупную клетку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podgotovka-k-pismu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214554"/>
            <a:ext cx="3838572" cy="315718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928934"/>
            <a:ext cx="4343400" cy="3395666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рисуют простым карандашом палочки, дуги, кружочки, овалы, размещая все это в клеточках. Затем постепенно переходят к более сложным рисункам.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5430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Шнуровки, игры-вкладки</a:t>
            </a:r>
            <a:b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i="1" cap="none" dirty="0" smtClean="0">
                <a:latin typeface="Times New Roman" pitchFamily="18" charset="0"/>
                <a:cs typeface="Times New Roman" pitchFamily="18" charset="0"/>
              </a:rPr>
              <a:t>большое внимание в индивидуальной работе с детьми уделяется работе со шнуровками, играми – вкладками. </a:t>
            </a:r>
            <a:r>
              <a:rPr lang="ru-RU" sz="2200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184267902_w640_h640_logicheskie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2428868"/>
            <a:ext cx="4191000" cy="3149798"/>
          </a:xfrm>
        </p:spPr>
      </p:pic>
      <p:pic>
        <p:nvPicPr>
          <p:cNvPr id="5" name="Содержимое 4" descr="b66559286c70132ddb70764080f43d1e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57752" y="2428868"/>
            <a:ext cx="3714776" cy="31432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3841620" cy="3400428"/>
          </a:xfrm>
        </p:spPr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  <a:t>Для развития тонкой ручной координации важно также, чтобы ребёнок систематически занимался разнообразными видами ручной деятельности. это рисование, аппликация, лепка, конструирование из не крупных деталей, плетение, макраме, вышивание, вязание, выжигание.</a:t>
            </a:r>
            <a:endParaRPr lang="ru-RU" sz="2000" cap="none" dirty="0"/>
          </a:p>
        </p:txBody>
      </p:sp>
      <p:pic>
        <p:nvPicPr>
          <p:cNvPr id="6" name="Содержимое 5" descr="22c19e85b194def22fd81b006d05737d.jpg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13059" y="4143380"/>
            <a:ext cx="3541970" cy="2357454"/>
          </a:xfrm>
        </p:spPr>
      </p:pic>
      <p:pic>
        <p:nvPicPr>
          <p:cNvPr id="5" name="Содержимое 4" descr="2e6d9352f68744fa96d98fdf80c7b5df141258b2.jpe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3438" y="1214438"/>
            <a:ext cx="4033836" cy="30253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9.06.16_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1714488"/>
            <a:ext cx="4124324" cy="385765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57364"/>
            <a:ext cx="4343400" cy="44672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Интересна и увлекательна работа с «каштанами» (резиновыми мячиками с шипами). С помощью «каштанов», дети производят массаж кистей и пальцев рук, который позволяет снять мышечное пальчиковое утомление, улучшает кровоток кистей и пальцев рук.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928802"/>
            <a:ext cx="4191000" cy="43957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развития ручной умелости, а также детского творчества, артистизма у детей, используются различные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виды театров.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Соответствующими движениями кисти или пальцами руки дети имитируют движение персонажей: наклоны и повороты головы, разнообразные движения туловища и рук куклы.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29eee37070c43b14ac33e529dd1e59f6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14876" y="1857364"/>
            <a:ext cx="3995766" cy="34494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hto-takoe-melkaya-motorika-ruk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1643050"/>
            <a:ext cx="4124324" cy="45078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 заключении можно подвести итог: работая над развитием мелкой моторики рук у детей с нарушением речи, мы будем добиваться определённых результатов. У детей должна улучшиться координация артикуляционного аппарата, заметно сократятся сроки постановки звуков, совершенствуется общая координация движений детей. Всё это создаст благоприятную базу для более успешного обучения ребенка в школе.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642918"/>
            <a:ext cx="4267200" cy="568168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Известный педагог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В. А. Сухомлинский говорил: «Истоки способностей и дарования детей — на кончиках их пальцев. От них идут тончайшие ручейки, которые питают источник творческой мысли. Другими словами: чем больше мастерства в детской руке, тем умнее ребенок». С Василием Александровичем трудно не согласиться — двигательные и речевые центры в головном мозге находятся рядом, и значит, чем лучше развита мелкая моторика, тем успешнее будет развиваться и речь, да и не только она. </a:t>
            </a:r>
          </a:p>
        </p:txBody>
      </p:sp>
      <p:pic>
        <p:nvPicPr>
          <p:cNvPr id="5" name="Содержимое 4" descr="30453306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73626" y="1428736"/>
            <a:ext cx="3770339" cy="35719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etskaya-ruka-s-karandashom-risuet-solntse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4800" y="1785926"/>
            <a:ext cx="3552820" cy="3215889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071546"/>
            <a:ext cx="4562476" cy="550072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период дошкольного детства важное значение для психического развития приобретает становление речи. Образная, богатая синонимами, дополнениями и описаниями речь у детей дошкольного возраста — явление редкое. К сожалению, о проблемах с координацией движений и мелкой моторикой большинство родителей узнают перед школой. Это оборачивается фиксированной нагрузкой на ребенка: кроме усвоения новой информации, приходится еще учиться удерживать в непослушных пальцах карандаш. Понимание значимости и сущности своевременной коррекции сохраняет не только физическое и психическое здоровье ребенка, но и оградят ребенка от дополнительных трудностей обучения, помогут сформировать навык письма.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с карандашом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age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4800" y="1928802"/>
            <a:ext cx="3695696" cy="343128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    Особую роль в развитии мелкой моторики у детей имеют 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игры с карандашом: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Поставить локти на стол, взять карандаш за концы тремя пальцами левой руки и тремя пальцами правой руки и покрутить его вперед и назад;</a:t>
            </a:r>
          </a:p>
          <a:p>
            <a:pPr>
              <a:buFont typeface="Wingdings" pitchFamily="2" charset="2"/>
              <a:buChar char="§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Массаж карандашом каждого пальца, ладони в отдельности, то есть левая рука лежит на столе, а правая катает карандаш по ней и наоборот.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2285992"/>
            <a:ext cx="4191000" cy="403860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добываем огонь</a:t>
            </a:r>
          </a:p>
          <a:p>
            <a:pPr>
              <a:buFont typeface="Wingdings" pitchFamily="2" charset="2"/>
              <a:buChar char="§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горка: по тыльной стороне одной руки катим карандаш ладошкой второй руки</a:t>
            </a:r>
          </a:p>
          <a:p>
            <a:pPr>
              <a:buFont typeface="Wingdings" pitchFamily="2" charset="2"/>
              <a:buChar char="§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вертушка: — крутим пальцами на поверхности стола карандаш</a:t>
            </a:r>
          </a:p>
          <a:p>
            <a:pPr>
              <a:buFont typeface="Wingdings" pitchFamily="2" charset="2"/>
              <a:buChar char="§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вертолет — крутим в воздухе</a:t>
            </a:r>
            <a:endParaRPr lang="ru-RU" sz="2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894d74_k0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86314" y="1928802"/>
            <a:ext cx="3830636" cy="33861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257288"/>
          </a:xfrm>
        </p:spPr>
        <p:txBody>
          <a:bodyPr>
            <a:noAutofit/>
          </a:bodyPr>
          <a:lstStyle/>
          <a:p>
            <a:pPr algn="ctr"/>
            <a:r>
              <a:rPr lang="ru-RU" sz="40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с мелкими предметами и мозаиками</a:t>
            </a:r>
            <a:r>
              <a:rPr lang="ru-RU" sz="4000" b="1" i="1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2000240"/>
            <a:ext cx="5267332" cy="450059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mtClean="0"/>
              <a:t>      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Еще одним приемом развития точности и согласованности движений кистей рук является работа с </a:t>
            </a: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мелкими предметами и мозаиками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. Индивидуально можно предлагать ребенку:</a:t>
            </a:r>
          </a:p>
          <a:p>
            <a:pPr>
              <a:buFont typeface="Wingdings" pitchFamily="2" charset="2"/>
              <a:buChar char="§"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 собрать из мозаики различные фигуры (по схемам, по замыслу).</a:t>
            </a:r>
          </a:p>
          <a:p>
            <a:pPr>
              <a:buFont typeface="Wingdings" pitchFamily="2" charset="2"/>
              <a:buChar char="§"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 нанизывание мелких и крупных бусин, пуговиц, колечек;</a:t>
            </a:r>
          </a:p>
          <a:p>
            <a:pPr>
              <a:buFont typeface="Wingdings" pitchFamily="2" charset="2"/>
              <a:buChar char="§"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 из счетных палочек, природного материала выложить геометрические фигуры, цифры, буквы, сюжетные картинки и т. д. ;</a:t>
            </a:r>
          </a:p>
          <a:p>
            <a:pPr>
              <a:buFont typeface="Wingdings" pitchFamily="2" charset="2"/>
              <a:buChar char="§"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 из металлического конструктора собрать различные конструкции;</a:t>
            </a:r>
          </a:p>
          <a:p>
            <a:endParaRPr lang="ru-RU" dirty="0"/>
          </a:p>
        </p:txBody>
      </p:sp>
      <p:pic>
        <p:nvPicPr>
          <p:cNvPr id="5" name="Содержимое 4" descr="slide0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86446" y="2714620"/>
            <a:ext cx="2990850" cy="2492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4339d5c09ba136fde7a8b4f8906e838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1928802"/>
            <a:ext cx="4191000" cy="3326606"/>
          </a:xfrm>
        </p:spPr>
      </p:pic>
      <p:pic>
        <p:nvPicPr>
          <p:cNvPr id="11" name="Содержимое 10" descr="detsad-217532-1449596995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0" y="1928802"/>
            <a:ext cx="4343400" cy="32861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в сухом бассейне</a:t>
            </a:r>
            <a:endParaRPr lang="ru-RU" sz="4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45ivanova_met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4800" y="1857364"/>
            <a:ext cx="4191000" cy="3675049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14554"/>
            <a:ext cx="4343400" cy="41100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В сухом бассейне спрятаны мелкие предметы: игрушки, бусины, мелкие пуговицы, и т. п. Искать «сокровища» можно не только в сухом бассейне, но и в песке, в гречневой крупе, горохе, пшене, остатках шерстяной пряже или ниток.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графические упражнения</a:t>
            </a:r>
            <a:endParaRPr lang="ru-RU" sz="4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857364"/>
            <a:ext cx="4191000" cy="44672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развития мелкой моторики руки существуют и различные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графические упражнения,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способствующие развитию мелкой моторики и координации движений руки, зрительного восприятия и внимания. Выполнение графических упражнений в дошкольном возрасте очень важно для успешного овладения письмом.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002-4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29190" y="1600200"/>
            <a:ext cx="3714776" cy="4724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88</TotalTime>
  <Words>358</Words>
  <Application>Microsoft Office PowerPoint</Application>
  <PresentationFormat>Экран (4:3)</PresentationFormat>
  <Paragraphs>31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Развитие мелкой моторики – развитие речи</vt:lpstr>
      <vt:lpstr>Слайд 2</vt:lpstr>
      <vt:lpstr>Слайд 3</vt:lpstr>
      <vt:lpstr>Игры с карандашом</vt:lpstr>
      <vt:lpstr>Слайд 5</vt:lpstr>
      <vt:lpstr>работа с мелкими предметами и мозаиками. </vt:lpstr>
      <vt:lpstr>Слайд 7</vt:lpstr>
      <vt:lpstr>Игры в сухом бассейне</vt:lpstr>
      <vt:lpstr>графические упражнения</vt:lpstr>
      <vt:lpstr>Штриховки и обводка рисунков</vt:lpstr>
      <vt:lpstr>Упражнения на тетрадном листе в крупную клетку</vt:lpstr>
      <vt:lpstr>Шнуровки, игры-вкладки большое внимание в индивидуальной работе с детьми уделяется работе со шнуровками, играми – вкладками.  </vt:lpstr>
      <vt:lpstr> Для развития тонкой ручной координации важно также, чтобы ребёнок систематически занимался разнообразными видами ручной деятельности. это рисование, аппликация, лепка, конструирование из не крупных деталей, плетение, макраме, вышивание, вязание, выжигание.</vt:lpstr>
      <vt:lpstr>Слайд 14</vt:lpstr>
      <vt:lpstr>Слайд 15</vt:lpstr>
      <vt:lpstr>Слайд 16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61</cp:revision>
  <dcterms:created xsi:type="dcterms:W3CDTF">2017-11-03T10:47:23Z</dcterms:created>
  <dcterms:modified xsi:type="dcterms:W3CDTF">2017-11-21T06:55:27Z</dcterms:modified>
</cp:coreProperties>
</file>