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CCCC"/>
    <a:srgbClr val="FAE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87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77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17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51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5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73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8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3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61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42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054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C117C-7D79-4213-9A1B-FC3CCB8D42A4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497D3-9176-448E-ABF6-1FB200F61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4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296" y="-28743"/>
            <a:ext cx="12470296" cy="6946377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7956602" y="1942204"/>
            <a:ext cx="3970353" cy="3013577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Hyde Park</a:t>
            </a:r>
            <a:endParaRPr lang="en-US" sz="8800" b="1" i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D60093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41131" y="5775622"/>
            <a:ext cx="2401294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Презентация подготовлена </a:t>
            </a:r>
            <a:r>
              <a:rPr lang="ru-RU" sz="1200" b="1" dirty="0" err="1" smtClean="0">
                <a:solidFill>
                  <a:schemeClr val="tx1"/>
                </a:solidFill>
              </a:rPr>
              <a:t>Каргаполовой</a:t>
            </a:r>
            <a:r>
              <a:rPr lang="ru-RU" sz="1200" b="1" dirty="0" smtClean="0">
                <a:solidFill>
                  <a:schemeClr val="tx1"/>
                </a:solidFill>
              </a:rPr>
              <a:t> Т.М. Учитель английского языка. Г. Хабаровск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300668" cy="7235687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945" y="1728125"/>
            <a:ext cx="7633251" cy="4467225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687541" y="605644"/>
            <a:ext cx="5542058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  <a:effectLst>
                  <a:glow rad="127000">
                    <a:schemeClr val="bg1">
                      <a:lumMod val="95000"/>
                    </a:schemeClr>
                  </a:glow>
                </a:effectLst>
              </a:rPr>
              <a:t>Football</a:t>
            </a:r>
            <a:r>
              <a:rPr lang="en-US" sz="3600" b="1" i="1" dirty="0" smtClean="0">
                <a:solidFill>
                  <a:srgbClr val="D60093"/>
                </a:solidFill>
                <a:effectLst>
                  <a:glow rad="127000">
                    <a:schemeClr val="bg1">
                      <a:lumMod val="95000"/>
                    </a:schemeClr>
                  </a:glow>
                </a:effectLst>
              </a:rPr>
              <a:t> </a:t>
            </a:r>
            <a:r>
              <a:rPr lang="en-US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  <a:effectLst>
                  <a:glow rad="127000">
                    <a:schemeClr val="bg1">
                      <a:lumMod val="95000"/>
                    </a:schemeClr>
                  </a:glow>
                </a:effectLst>
              </a:rPr>
              <a:t>area in Hyde Park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D60093"/>
              </a:solidFill>
              <a:effectLst>
                <a:glow rad="127000">
                  <a:schemeClr val="bg1">
                    <a:lumMod val="9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74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04950" y="295275"/>
            <a:ext cx="8698727" cy="64076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Ссылки на изображения: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https</a:t>
            </a:r>
            <a:r>
              <a:rPr lang="en-US" sz="1600" dirty="0">
                <a:solidFill>
                  <a:schemeClr val="tx1"/>
                </a:solidFill>
              </a:rPr>
              <a:t>://</a:t>
            </a:r>
            <a:r>
              <a:rPr lang="en-US" sz="1600" dirty="0" smtClean="0">
                <a:solidFill>
                  <a:schemeClr val="tx1"/>
                </a:solidFill>
              </a:rPr>
              <a:t>www.theleonard.com/boutique-hotel-london-marble-arch/location-marble-arch-slide1.jpg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https://rgw-photography.co.uk/wp-content/uploads/2016/02/Wellington-Arch.Web_.</a:t>
            </a:r>
            <a:r>
              <a:rPr lang="en-US" sz="1600" dirty="0" smtClean="0">
                <a:solidFill>
                  <a:schemeClr val="tx1"/>
                </a:solidFill>
              </a:rPr>
              <a:t>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</a:rPr>
              <a:t>avatars.mds.yandex.net/get-pdb/28866/e62bcddd-113a-42de-9a23-dfa547d6c13f/s375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</a:rPr>
              <a:t>child-inside-u.livejournal.com/2862.html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</a:rPr>
              <a:t>www.ayda.ru/images/places/1506/o_3744.jpg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</a:rPr>
              <a:t>avatars.mds.yandex.net/get-pdb/234183/7e1a9555-095a-4412-93cb-10e079dff086/s1200?webp=false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</a:rPr>
              <a:t>tisamsebegid.ru/sites/default/files/fotolondon/ugolok-oratorov-2.jpg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</a:rPr>
              <a:t>www.mdmprops.co.uk/files/8214/2263/2227/AEC2.jpg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</a:rPr>
              <a:t>st.kp.yandex.net/im/kadr/3/1/4/kinopoisk.ru-The-Who-Live-in-Hyde-Park-3146088.jpg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</a:rPr>
              <a:t>fina-budapest2017.com/uploads/files/original/site-gallery/20170421100525/fina-day2-052.jpg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</a:rPr>
              <a:t>www.epochtimes.ru/eet-content/uploads/06/sport2011/161_261211Kup_24.jpg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</a:rPr>
              <a:t>stoslov.com/wp-content/uploads/2016/03/travel-20.jpg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http://3.bp.blogspot.com/-e5UoIouwKDo/UVgeJjA_8BI/AAAAAAAAAMg/PfgwKH5Q49s/s1600/</a:t>
            </a:r>
            <a:r>
              <a:rPr lang="ru-RU" sz="1600" dirty="0">
                <a:solidFill>
                  <a:schemeClr val="tx1"/>
                </a:solidFill>
              </a:rPr>
              <a:t>Грин-Парк.</a:t>
            </a:r>
            <a:r>
              <a:rPr lang="en-US" sz="1600" dirty="0" smtClean="0">
                <a:solidFill>
                  <a:schemeClr val="tx1"/>
                </a:solidFill>
              </a:rPr>
              <a:t>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http://s2.travelask.ru/system/images/files/000/119/760/wysiwyg/Football-In-Hyde-Park_09.JPG?1486439587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b="1" dirty="0">
              <a:solidFill>
                <a:schemeClr val="tx1"/>
              </a:solidFill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</a:endParaRPr>
          </a:p>
          <a:p>
            <a:pPr algn="ctr"/>
            <a:endParaRPr lang="ru-RU" sz="1600" b="1" dirty="0">
              <a:solidFill>
                <a:schemeClr val="tx1"/>
              </a:solidFill>
            </a:endParaRPr>
          </a:p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319" y="-596349"/>
            <a:ext cx="12192000" cy="77763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94" y="1455089"/>
            <a:ext cx="7673009" cy="4568520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488759" y="174929"/>
            <a:ext cx="5677231" cy="9597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D6009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Marble  Arch. It was constructed in 1820.</a:t>
            </a:r>
            <a:endParaRPr lang="ru-RU" sz="3200" b="1" i="1" dirty="0">
              <a:ln w="12700">
                <a:solidFill>
                  <a:schemeClr val="tx1"/>
                </a:solidFill>
                <a:prstDash val="solid"/>
              </a:ln>
              <a:solidFill>
                <a:srgbClr val="D60093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44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637" y="-1447135"/>
            <a:ext cx="13095799" cy="103525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28" y="2282688"/>
            <a:ext cx="6061296" cy="4212037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64" y="333665"/>
            <a:ext cx="5255812" cy="3898045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01980" y="266702"/>
            <a:ext cx="4648200" cy="914400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i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127000">
                    <a:schemeClr val="accent1">
                      <a:lumMod val="40000"/>
                      <a:lumOff val="60000"/>
                    </a:schemeClr>
                  </a:glow>
                </a:effectLst>
              </a:rPr>
              <a:t>Wellington</a:t>
            </a:r>
            <a:r>
              <a:rPr lang="en-US" sz="4800" b="1" i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D60093"/>
                </a:solidFill>
              </a:rPr>
              <a:t> </a:t>
            </a:r>
            <a:r>
              <a:rPr lang="en-US" sz="4800" b="1" i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127000">
                    <a:schemeClr val="bg1">
                      <a:lumMod val="95000"/>
                    </a:schemeClr>
                  </a:glow>
                </a:effectLst>
              </a:rPr>
              <a:t>Arch</a:t>
            </a:r>
            <a:endParaRPr lang="ru-RU" sz="4800" b="1" i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rgbClr val="D60093"/>
              </a:solidFill>
              <a:effectLst>
                <a:glow rad="127000">
                  <a:schemeClr val="bg1">
                    <a:lumMod val="9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775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rgbClr val="D60093">
                <a:shade val="67500"/>
                <a:satMod val="115000"/>
              </a:srgbClr>
            </a:gs>
            <a:gs pos="100000">
              <a:srgbClr val="D60093">
                <a:shade val="100000"/>
                <a:satMod val="115000"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526" y="-2038350"/>
            <a:ext cx="12284765" cy="14853948"/>
          </a:xfrm>
          <a:prstGeom prst="rect">
            <a:avLst/>
          </a:prstGeom>
          <a:effectLst>
            <a:glow rad="139700">
              <a:schemeClr val="bg1">
                <a:lumMod val="95000"/>
                <a:alpha val="40000"/>
              </a:schemeClr>
            </a:glow>
            <a:reflection blurRad="304800" stA="45000" endPos="65000" dist="508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15435" y="474677"/>
            <a:ext cx="6655242" cy="126185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spc="50" dirty="0" smtClean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Hyde Park has a number </a:t>
            </a:r>
            <a:r>
              <a:rPr lang="en-US" sz="3200" b="1" i="1" spc="50" dirty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</a:t>
            </a:r>
            <a:r>
              <a:rPr lang="en-US" sz="3200" b="1" i="1" spc="50" dirty="0" smtClean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f m</a:t>
            </a:r>
            <a:r>
              <a:rPr lang="en-US" sz="3200" b="1" i="1" spc="50" dirty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</a:t>
            </a:r>
            <a:r>
              <a:rPr lang="en-US" sz="3200" b="1" i="1" spc="50" dirty="0" smtClean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numents. A </a:t>
            </a:r>
            <a:r>
              <a:rPr lang="en-US" sz="3200" b="1" i="1" spc="50" dirty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</a:t>
            </a:r>
            <a:r>
              <a:rPr lang="en-US" sz="3200" b="1" i="1" spc="50" dirty="0" smtClean="0">
                <a:ln w="9525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D60093">
                        <a:shade val="30000"/>
                        <a:satMod val="115000"/>
                      </a:srgbClr>
                    </a:gs>
                    <a:gs pos="50000">
                      <a:srgbClr val="D60093">
                        <a:shade val="67500"/>
                        <a:satMod val="115000"/>
                      </a:srgbClr>
                    </a:gs>
                    <a:gs pos="100000">
                      <a:srgbClr val="D60093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tatue of Peter Pan. </a:t>
            </a:r>
            <a:endParaRPr lang="ru-RU" sz="3200" b="1" i="1" spc="50" dirty="0">
              <a:ln w="9525" cmpd="sng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D60093">
                      <a:shade val="30000"/>
                      <a:satMod val="115000"/>
                    </a:srgbClr>
                  </a:gs>
                  <a:gs pos="50000">
                    <a:srgbClr val="D60093">
                      <a:shade val="67500"/>
                      <a:satMod val="115000"/>
                    </a:srgbClr>
                  </a:gs>
                  <a:gs pos="100000">
                    <a:srgbClr val="D60093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819" y="2257053"/>
            <a:ext cx="4578460" cy="4422043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2597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030076"/>
          </a:xfrm>
          <a:prstGeom prst="rect">
            <a:avLst/>
          </a:prstGeom>
          <a:effectLst>
            <a:glow rad="127000">
              <a:schemeClr val="bg1"/>
            </a:glow>
            <a:reflection blurRad="6350" stA="50000" endA="300" endPos="55500" dist="508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95" y="2708534"/>
            <a:ext cx="5934075" cy="3819525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25667"/>
            <a:ext cx="4452731" cy="2950058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33462" y="668467"/>
            <a:ext cx="4461343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Diana’s</a:t>
            </a:r>
            <a:r>
              <a:rPr lang="en-US" sz="4400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4400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Memorial</a:t>
            </a:r>
            <a:endParaRPr lang="ru-RU" sz="4400" i="1" dirty="0">
              <a:ln>
                <a:solidFill>
                  <a:schemeClr val="tx1"/>
                </a:solidFill>
              </a:ln>
              <a:solidFill>
                <a:srgbClr val="D6009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0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674" y="-940904"/>
            <a:ext cx="12952674" cy="80453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525" y="1589473"/>
            <a:ext cx="7187152" cy="4511546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067400" y="198783"/>
            <a:ext cx="6345844" cy="12035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Speakers’ Corner</a:t>
            </a:r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.</a:t>
            </a:r>
            <a:r>
              <a:rPr lang="en-US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People</a:t>
            </a:r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 </a:t>
            </a:r>
            <a:r>
              <a:rPr lang="en-US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are allowed to speak to the public.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76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366" y="0"/>
            <a:ext cx="12340424" cy="72674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48" y="2071605"/>
            <a:ext cx="5924550" cy="4448175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846" y="568910"/>
            <a:ext cx="4109374" cy="2737384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03082" y="302149"/>
            <a:ext cx="4866198" cy="11449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Performances and concerts in Hyde Park 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9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16570" cy="71561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33" y="2290638"/>
            <a:ext cx="5081546" cy="3581399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glow rad="228600">
              <a:schemeClr val="bg1"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206" y="637694"/>
            <a:ext cx="4444778" cy="3439006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glow rad="127000">
              <a:schemeClr val="bg1"/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28153" y="501725"/>
            <a:ext cx="4635610" cy="1606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A swimming race in Hyde Park. It is held on Christmas </a:t>
            </a:r>
            <a:r>
              <a:rPr lang="en-US" sz="2800" b="1" i="1" dirty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m</a:t>
            </a:r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</a:rPr>
              <a:t>orning every year.</a:t>
            </a:r>
            <a:endParaRPr lang="ru-RU" sz="2800" b="1" i="1" dirty="0">
              <a:ln>
                <a:solidFill>
                  <a:schemeClr val="tx1"/>
                </a:solidFill>
              </a:ln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10" y="0"/>
            <a:ext cx="12319220" cy="69653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85" y="2384377"/>
            <a:ext cx="5014209" cy="3596453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04" y="383625"/>
            <a:ext cx="4479650" cy="2979756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4435" y="469601"/>
            <a:ext cx="5257345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D60093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Hyde Park is a place for people to relax and hang out</a:t>
            </a:r>
            <a:endParaRPr lang="ru-RU" sz="2800" b="1" i="1" dirty="0">
              <a:ln>
                <a:solidFill>
                  <a:schemeClr val="tx1"/>
                </a:solidFill>
              </a:ln>
              <a:solidFill>
                <a:srgbClr val="D60093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613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146</Words>
  <Application>Microsoft Office PowerPoint</Application>
  <PresentationFormat>Широкоэкранный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</dc:creator>
  <cp:lastModifiedBy>Tatyana</cp:lastModifiedBy>
  <cp:revision>53</cp:revision>
  <dcterms:created xsi:type="dcterms:W3CDTF">2019-01-05T04:08:18Z</dcterms:created>
  <dcterms:modified xsi:type="dcterms:W3CDTF">2019-01-08T02:25:32Z</dcterms:modified>
</cp:coreProperties>
</file>