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40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87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41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77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4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4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992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72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99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8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9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4751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46"/>
          <a:stretch/>
        </p:blipFill>
        <p:spPr>
          <a:xfrm rot="5400000">
            <a:off x="5104667" y="1439745"/>
            <a:ext cx="6383213" cy="4207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3" r="5897" b="29316"/>
          <a:stretch/>
        </p:blipFill>
        <p:spPr>
          <a:xfrm rot="5400000">
            <a:off x="956897" y="1736485"/>
            <a:ext cx="6383213" cy="3613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4516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2019-01-08T19:34:00Z</dcterms:created>
  <dcterms:modified xsi:type="dcterms:W3CDTF">2019-01-08T19:34:13Z</dcterms:modified>
</cp:coreProperties>
</file>