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996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443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8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91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47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275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35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9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537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419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57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08.01.19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85340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5" t="18547" r="8462" b="21624"/>
          <a:stretch/>
        </p:blipFill>
        <p:spPr>
          <a:xfrm rot="5400000">
            <a:off x="1480036" y="254978"/>
            <a:ext cx="3191612" cy="2927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" t="8291"/>
          <a:stretch/>
        </p:blipFill>
        <p:spPr>
          <a:xfrm rot="5400000">
            <a:off x="7573104" y="351695"/>
            <a:ext cx="3191614" cy="2734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31"/>
          <a:stretch/>
        </p:blipFill>
        <p:spPr>
          <a:xfrm>
            <a:off x="1611924" y="3437793"/>
            <a:ext cx="4536831" cy="3341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9" t="6410" r="7307" b="10342"/>
          <a:stretch/>
        </p:blipFill>
        <p:spPr>
          <a:xfrm rot="5400000">
            <a:off x="4561741" y="215414"/>
            <a:ext cx="3191613" cy="3006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2" t="17051" r="18173" b="20769"/>
          <a:stretch/>
        </p:blipFill>
        <p:spPr>
          <a:xfrm>
            <a:off x="6271847" y="3437793"/>
            <a:ext cx="4264268" cy="3341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899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2019-01-08T19:34:53Z</dcterms:created>
  <dcterms:modified xsi:type="dcterms:W3CDTF">2019-01-08T19:34:59Z</dcterms:modified>
</cp:coreProperties>
</file>