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076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495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974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691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25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059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77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227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341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869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190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70897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" t="1410" r="2980" b="898"/>
          <a:stretch/>
        </p:blipFill>
        <p:spPr>
          <a:xfrm>
            <a:off x="1629508" y="131885"/>
            <a:ext cx="4572000" cy="3332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1" t="16924" r="11154" b="-1"/>
          <a:stretch/>
        </p:blipFill>
        <p:spPr>
          <a:xfrm rot="10800000">
            <a:off x="6289432" y="3543300"/>
            <a:ext cx="4281853" cy="3217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" t="18590" r="1828" b="8974"/>
          <a:stretch/>
        </p:blipFill>
        <p:spPr>
          <a:xfrm>
            <a:off x="1629509" y="3543300"/>
            <a:ext cx="4572000" cy="32179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4" t="12179" r="13654"/>
          <a:stretch/>
        </p:blipFill>
        <p:spPr>
          <a:xfrm rot="10800000">
            <a:off x="6289431" y="131882"/>
            <a:ext cx="4281853" cy="3332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7010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2019-01-08T19:35:24Z</dcterms:created>
  <dcterms:modified xsi:type="dcterms:W3CDTF">2019-01-08T19:35:30Z</dcterms:modified>
</cp:coreProperties>
</file>