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D7C0C-0236-40A0-A66F-720D8110AEC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E3ACB-09C2-4F2C-80B4-EF07A45D8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352928" cy="6264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92893"/>
            <a:ext cx="8362950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675" y="183370"/>
            <a:ext cx="8499789" cy="6413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350"/>
            <a:ext cx="8496944" cy="624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352928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675" y="260648"/>
            <a:ext cx="8499789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0648"/>
            <a:ext cx="82296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1834"/>
            <a:ext cx="8352928" cy="59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3375"/>
            <a:ext cx="7632848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675" y="183370"/>
            <a:ext cx="8571797" cy="64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471"/>
            <a:ext cx="8496944" cy="61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007" y="188640"/>
            <a:ext cx="870625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325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8092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788"/>
            <a:ext cx="8488296" cy="629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40960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2018-04-08T10:10:47Z</dcterms:created>
  <dcterms:modified xsi:type="dcterms:W3CDTF">2018-04-09T03:08:09Z</dcterms:modified>
</cp:coreProperties>
</file>