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1"/>
    <p:sldMasterId id="2147483648" r:id="rId2"/>
  </p:sldMasterIdLst>
  <p:notesMasterIdLst>
    <p:notesMasterId r:id="rId22"/>
  </p:notesMasterIdLst>
  <p:sldIdLst>
    <p:sldId id="256" r:id="rId3"/>
    <p:sldId id="261" r:id="rId4"/>
    <p:sldId id="258" r:id="rId5"/>
    <p:sldId id="260" r:id="rId6"/>
    <p:sldId id="268" r:id="rId7"/>
    <p:sldId id="265" r:id="rId8"/>
    <p:sldId id="267" r:id="rId9"/>
    <p:sldId id="294" r:id="rId10"/>
    <p:sldId id="286" r:id="rId11"/>
    <p:sldId id="291" r:id="rId12"/>
    <p:sldId id="272" r:id="rId13"/>
    <p:sldId id="269" r:id="rId14"/>
    <p:sldId id="273" r:id="rId15"/>
    <p:sldId id="288" r:id="rId16"/>
    <p:sldId id="289" r:id="rId17"/>
    <p:sldId id="292" r:id="rId18"/>
    <p:sldId id="266" r:id="rId19"/>
    <p:sldId id="290" r:id="rId20"/>
    <p:sldId id="293" r:id="rId2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0066"/>
    <a:srgbClr val="FF0066"/>
    <a:srgbClr val="00589A"/>
    <a:srgbClr val="0062AC"/>
    <a:srgbClr val="3F9527"/>
    <a:srgbClr val="00BC09"/>
    <a:srgbClr val="8DA5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9" autoAdjust="0"/>
    <p:restoredTop sz="98827" autoAdjust="0"/>
  </p:normalViewPr>
  <p:slideViewPr>
    <p:cSldViewPr snapToGrid="0">
      <p:cViewPr varScale="1">
        <p:scale>
          <a:sx n="73" d="100"/>
          <a:sy n="73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213B8-4669-4577-A4EA-9E106E5BD79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227C9-C38C-40DC-806B-C20E92F8B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1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227C9-C38C-40DC-806B-C20E92F8B9C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FD8B9-0A33-4D9F-A0E1-2E7E0BCF1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B2BB5-DAB6-49A3-8A4A-7AB873523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51B6C-97D9-4A1B-A379-5DF9EB14A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 userDrawn="1"/>
        </p:nvSpPr>
        <p:spPr bwMode="auto">
          <a:xfrm>
            <a:off x="371475" y="188913"/>
            <a:ext cx="8578850" cy="336550"/>
          </a:xfrm>
          <a:prstGeom prst="rect">
            <a:avLst/>
          </a:prstGeom>
          <a:solidFill>
            <a:srgbClr val="FFCC99">
              <a:alpha val="53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i="1">
                <a:latin typeface="Times New Roman" pitchFamily="18" charset="0"/>
              </a:rPr>
              <a:t>Коробкова Елена Марковна, учитель высшей категории, Костинская СОШ, Иркутская обл.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58777-4A79-482D-8869-F41C7A319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7F5AA-199D-4AE6-87C0-208999397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AE1DD-F919-4E72-8877-76C030309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C4526-62EB-4987-9974-94EB6E081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9227-07E9-4E81-9FAF-6D595ED5C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98119-EECF-4C0D-804A-EBA76C3D2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B10D1-DE5C-444E-A9E5-B22526D3F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9511-4D31-4767-8819-37A3A10B9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45B5E-22A0-42D9-AD0C-C906C87E4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364AF-300F-4F05-BE45-8BCF8A5F7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0F830-3D09-4B9E-ADC0-6FEAD693A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56DE2-D5B7-4223-8BE9-D0FB6C500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564F-E643-4747-BD8C-1CFD9C2FB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0DA2B-7DD0-4389-A987-C518750AF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D4052-4ED9-4C1C-9D2A-696CFC390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052C1-D371-48A0-959E-65B1B3DD8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6B266-980A-407A-A957-FE995CA7E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9BE8B-4601-464D-AE74-2743D9601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282DF-34A2-4C22-B20D-C35198892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43BE42-55B6-4950-B5B0-4863F73F3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5848" name="Rectangle 8"/>
          <p:cNvSpPr>
            <a:spLocks noChangeArrowheads="1"/>
          </p:cNvSpPr>
          <p:nvPr userDrawn="1"/>
        </p:nvSpPr>
        <p:spPr bwMode="auto">
          <a:xfrm>
            <a:off x="6084888" y="0"/>
            <a:ext cx="3059112" cy="6858000"/>
          </a:xfrm>
          <a:prstGeom prst="rect">
            <a:avLst/>
          </a:prstGeom>
          <a:solidFill>
            <a:srgbClr val="D5EAFF">
              <a:alpha val="69000"/>
            </a:srgbClr>
          </a:solidFill>
          <a:ln w="28575">
            <a:solidFill>
              <a:srgbClr val="0066FF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A98A10-8FB2-4412-B588-F8AF70CB8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CC00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5.gi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19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1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38784" y="1084522"/>
            <a:ext cx="7290816" cy="1015663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 для 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дошкольников»старший </a:t>
            </a:r>
            <a:r>
              <a:rPr lang="ru-RU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воспитатль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Стороженко С.И. МКДОУ</a:t>
            </a:r>
          </a:p>
          <a:p>
            <a:pPr>
              <a:defRPr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3»</a:t>
            </a:r>
            <a:endParaRPr lang="ru-RU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938785" y="595423"/>
            <a:ext cx="7266431" cy="1573619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</p:spPr>
        <p:txBody>
          <a:bodyPr wrap="none" numCol="1" fromWordArt="1" anchor="ctr" anchorCtr="0">
            <a:prstTxWarp prst="textPlain">
              <a:avLst>
                <a:gd name="adj" fmla="val 52226"/>
              </a:avLst>
            </a:prstTxWarp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600" b="1" kern="10" dirty="0" smtClean="0">
                <a:ln w="349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/>
              </a:rPr>
              <a:t>Задачи для Алеши</a:t>
            </a:r>
            <a:endParaRPr lang="ru-RU" sz="3600" b="1" kern="10" dirty="0">
              <a:ln w="34925">
                <a:solidFill>
                  <a:srgbClr val="FFFFFF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00063" y="6237288"/>
            <a:ext cx="8143875" cy="400050"/>
          </a:xfrm>
          <a:prstGeom prst="rect">
            <a:avLst/>
          </a:prstGeom>
          <a:solidFill>
            <a:srgbClr val="FFCC99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По мотивам мультфильма Алёша Попович и Тугарин Змей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11188" y="5445125"/>
            <a:ext cx="8353425" cy="584200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Пришел как-то Алеша на ярмарку на людей посмотреть, себя показать. Сейчас, думает, найду </a:t>
            </a:r>
            <a:r>
              <a:rPr lang="ru-RU" sz="1600" b="1" dirty="0" err="1">
                <a:latin typeface="+mj-lt"/>
              </a:rPr>
              <a:t>Любаву</a:t>
            </a:r>
            <a:r>
              <a:rPr lang="ru-RU" sz="1600" b="1" dirty="0">
                <a:latin typeface="+mj-lt"/>
              </a:rPr>
              <a:t>, пойдем вместе на каруселях покатаемся.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4294967295"/>
          </p:nvPr>
        </p:nvSpPr>
        <p:spPr>
          <a:xfrm>
            <a:off x="4857750" y="1052513"/>
            <a:ext cx="4286250" cy="27654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Вот задумал ёж друзей</a:t>
            </a:r>
          </a:p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Пригласить на юбилей.</a:t>
            </a:r>
          </a:p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Пригласил двух медвежат, </a:t>
            </a:r>
          </a:p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Трёх зайчат и трёх бельчат. </a:t>
            </a:r>
          </a:p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Посчитайте, поскорей,</a:t>
            </a:r>
          </a:p>
          <a:p>
            <a:pPr>
              <a:buFontTx/>
              <a:buNone/>
              <a:defRPr/>
            </a:pPr>
            <a:r>
              <a:rPr lang="ru-RU" sz="2200" b="1" dirty="0" smtClean="0">
                <a:latin typeface="+mj-lt"/>
                <a:cs typeface="Arial" charset="0"/>
              </a:rPr>
              <a:t>Сколько у ежа гостей?</a:t>
            </a:r>
          </a:p>
        </p:txBody>
      </p:sp>
      <p:pic>
        <p:nvPicPr>
          <p:cNvPr id="2" name="Picture 8" descr="cc2239e2726cebd9e7d366aff3ee63c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40290">
            <a:off x="2555875" y="1628775"/>
            <a:ext cx="666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0" descr="tani1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15319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c3c62efbd992ad280b2f29e267db546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4365625"/>
            <a:ext cx="152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2" descr="trava0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BED9A4"/>
              </a:clrFrom>
              <a:clrTo>
                <a:srgbClr val="BED9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2540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3" descr="egiky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2988" y="2781300"/>
            <a:ext cx="2517775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4" descr="cc2239e2726cebd9e7d366aff3ee63c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18703">
            <a:off x="762000" y="2308225"/>
            <a:ext cx="882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867400" y="5084763"/>
            <a:ext cx="1084263" cy="1011237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7</a:t>
            </a:r>
          </a:p>
        </p:txBody>
      </p:sp>
      <p:sp>
        <p:nvSpPr>
          <p:cNvPr id="13322" name="AutoShape 9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500563" y="4508500"/>
            <a:ext cx="1079500" cy="1008063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8</a:t>
            </a:r>
          </a:p>
        </p:txBody>
      </p:sp>
      <p:sp>
        <p:nvSpPr>
          <p:cNvPr id="15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203575" y="5084763"/>
            <a:ext cx="1082675" cy="1011237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315" grpId="0" build="p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55650" y="5445125"/>
            <a:ext cx="7632700" cy="831850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Справился Алёша с задачами, вернул мужик ему серёжку. А напоследок ещё и про вторую подсказал. Висит она на столбе с подарками, и достать её сможет только тот, кто хитрую задачу решит.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1" name="Text Box 269"/>
          <p:cNvSpPr txBox="1">
            <a:spLocks noChangeArrowheads="1"/>
          </p:cNvSpPr>
          <p:nvPr/>
        </p:nvSpPr>
        <p:spPr bwMode="auto">
          <a:xfrm>
            <a:off x="5867400" y="512763"/>
            <a:ext cx="32766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 sz="1600" b="1" dirty="0">
              <a:latin typeface="+mj-lt"/>
            </a:endParaRP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Вот забавная таблица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На таблице только лица.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Повнимательней взгляни: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Очень строгому закону 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Подчиняются они.</a:t>
            </a:r>
          </a:p>
          <a:p>
            <a:pPr algn="l">
              <a:spcBef>
                <a:spcPct val="35000"/>
              </a:spcBef>
              <a:defRPr/>
            </a:pPr>
            <a:endParaRPr lang="ru-RU" sz="1600" b="1" dirty="0">
              <a:latin typeface="+mj-lt"/>
            </a:endParaRPr>
          </a:p>
          <a:p>
            <a:pPr algn="l">
              <a:spcBef>
                <a:spcPct val="35000"/>
              </a:spcBef>
              <a:defRPr/>
            </a:pPr>
            <a:endParaRPr lang="ru-RU" sz="1600" b="1" dirty="0">
              <a:latin typeface="+mj-lt"/>
            </a:endParaRP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Присмотрись, довольно просто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До конца распутать нить,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И лицо – где в клетке пропуск,  –</a:t>
            </a:r>
          </a:p>
          <a:p>
            <a:pPr algn="l">
              <a:spcBef>
                <a:spcPct val="35000"/>
              </a:spcBef>
              <a:defRPr/>
            </a:pPr>
            <a:r>
              <a:rPr lang="ru-RU" sz="1600" b="1" dirty="0">
                <a:latin typeface="+mj-lt"/>
              </a:rPr>
              <a:t>Поразмыслив, начертить!</a:t>
            </a:r>
          </a:p>
        </p:txBody>
      </p:sp>
      <p:graphicFrame>
        <p:nvGraphicFramePr>
          <p:cNvPr id="18625" name="Group 193"/>
          <p:cNvGraphicFramePr>
            <a:graphicFrameLocks noGrp="1"/>
          </p:cNvGraphicFramePr>
          <p:nvPr/>
        </p:nvGraphicFramePr>
        <p:xfrm>
          <a:off x="179388" y="188913"/>
          <a:ext cx="5616575" cy="5087939"/>
        </p:xfrm>
        <a:graphic>
          <a:graphicData uri="http://schemas.openxmlformats.org/drawingml/2006/table">
            <a:tbl>
              <a:tblPr/>
              <a:tblGrid>
                <a:gridCol w="1871662"/>
                <a:gridCol w="1873250"/>
                <a:gridCol w="1871663"/>
              </a:tblGrid>
              <a:tr h="164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389" name="Group 271"/>
          <p:cNvGrpSpPr>
            <a:grpSpLocks/>
          </p:cNvGrpSpPr>
          <p:nvPr/>
        </p:nvGrpSpPr>
        <p:grpSpPr bwMode="auto">
          <a:xfrm>
            <a:off x="250825" y="476250"/>
            <a:ext cx="5472113" cy="4397375"/>
            <a:chOff x="295" y="981"/>
            <a:chExt cx="3447" cy="2770"/>
          </a:xfrm>
        </p:grpSpPr>
        <p:grpSp>
          <p:nvGrpSpPr>
            <p:cNvPr id="15476" name="Group 118"/>
            <p:cNvGrpSpPr>
              <a:grpSpLocks/>
            </p:cNvGrpSpPr>
            <p:nvPr/>
          </p:nvGrpSpPr>
          <p:grpSpPr bwMode="auto">
            <a:xfrm>
              <a:off x="295" y="1024"/>
              <a:ext cx="783" cy="650"/>
              <a:chOff x="2241" y="1142"/>
              <a:chExt cx="1980" cy="1976"/>
            </a:xfrm>
          </p:grpSpPr>
          <p:grpSp>
            <p:nvGrpSpPr>
              <p:cNvPr id="15590" name="Group 120"/>
              <p:cNvGrpSpPr>
                <a:grpSpLocks/>
              </p:cNvGrpSpPr>
              <p:nvPr/>
            </p:nvGrpSpPr>
            <p:grpSpPr bwMode="auto">
              <a:xfrm>
                <a:off x="2421" y="1678"/>
                <a:ext cx="1620" cy="1440"/>
                <a:chOff x="2421" y="1494"/>
                <a:chExt cx="1620" cy="1440"/>
              </a:xfrm>
            </p:grpSpPr>
            <p:grpSp>
              <p:nvGrpSpPr>
                <p:cNvPr id="15592" name="Group 123"/>
                <p:cNvGrpSpPr>
                  <a:grpSpLocks/>
                </p:cNvGrpSpPr>
                <p:nvPr/>
              </p:nvGrpSpPr>
              <p:grpSpPr bwMode="auto">
                <a:xfrm>
                  <a:off x="2601" y="1494"/>
                  <a:ext cx="1260" cy="1440"/>
                  <a:chOff x="2601" y="1494"/>
                  <a:chExt cx="1260" cy="1440"/>
                </a:xfrm>
              </p:grpSpPr>
              <p:sp>
                <p:nvSpPr>
                  <p:cNvPr id="15595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2601" y="1494"/>
                    <a:ext cx="1260" cy="14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C99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6" name="AutoShape 127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961" y="2578"/>
                    <a:ext cx="540" cy="180"/>
                  </a:xfrm>
                  <a:prstGeom prst="triangle">
                    <a:avLst>
                      <a:gd name="adj" fmla="val 52593"/>
                    </a:avLst>
                  </a:prstGeom>
                  <a:solidFill>
                    <a:srgbClr val="FF99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597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2961" y="1854"/>
                    <a:ext cx="540" cy="180"/>
                    <a:chOff x="2961" y="1854"/>
                    <a:chExt cx="540" cy="180"/>
                  </a:xfrm>
                </p:grpSpPr>
                <p:sp>
                  <p:nvSpPr>
                    <p:cNvPr id="15598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61" y="1854"/>
                      <a:ext cx="180" cy="180"/>
                    </a:xfrm>
                    <a:prstGeom prst="ellipse">
                      <a:avLst/>
                    </a:prstGeom>
                    <a:solidFill>
                      <a:srgbClr val="0033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99" name="Oval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21" y="1854"/>
                      <a:ext cx="180" cy="180"/>
                    </a:xfrm>
                    <a:prstGeom prst="ellipse">
                      <a:avLst/>
                    </a:prstGeom>
                    <a:solidFill>
                      <a:srgbClr val="0033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593" name="AutoShape 122"/>
                <p:cNvSpPr>
                  <a:spLocks noChangeArrowheads="1"/>
                </p:cNvSpPr>
                <p:nvPr/>
              </p:nvSpPr>
              <p:spPr bwMode="auto">
                <a:xfrm flipV="1">
                  <a:off x="3861" y="2038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94" name="AutoShape 121"/>
                <p:cNvSpPr>
                  <a:spLocks noChangeArrowheads="1"/>
                </p:cNvSpPr>
                <p:nvPr/>
              </p:nvSpPr>
              <p:spPr bwMode="auto">
                <a:xfrm flipH="1" flipV="1">
                  <a:off x="2421" y="2038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591" name="Freeform 119"/>
              <p:cNvSpPr>
                <a:spLocks/>
              </p:cNvSpPr>
              <p:nvPr/>
            </p:nvSpPr>
            <p:spPr bwMode="auto">
              <a:xfrm>
                <a:off x="2241" y="1142"/>
                <a:ext cx="1980" cy="784"/>
              </a:xfrm>
              <a:custGeom>
                <a:avLst/>
                <a:gdLst>
                  <a:gd name="T0" fmla="*/ 0 w 1482"/>
                  <a:gd name="T1" fmla="*/ 565 h 784"/>
                  <a:gd name="T2" fmla="*/ 277 w 1482"/>
                  <a:gd name="T3" fmla="*/ 784 h 784"/>
                  <a:gd name="T4" fmla="*/ 35796 w 1482"/>
                  <a:gd name="T5" fmla="*/ 784 h 784"/>
                  <a:gd name="T6" fmla="*/ 35880 w 1482"/>
                  <a:gd name="T7" fmla="*/ 556 h 784"/>
                  <a:gd name="T8" fmla="*/ 29552 w 1482"/>
                  <a:gd name="T9" fmla="*/ 565 h 784"/>
                  <a:gd name="T10" fmla="*/ 18660 w 1482"/>
                  <a:gd name="T11" fmla="*/ 0 h 784"/>
                  <a:gd name="T12" fmla="*/ 7440 w 1482"/>
                  <a:gd name="T13" fmla="*/ 565 h 784"/>
                  <a:gd name="T14" fmla="*/ 0 w 1482"/>
                  <a:gd name="T15" fmla="*/ 565 h 7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82"/>
                  <a:gd name="T25" fmla="*/ 0 h 784"/>
                  <a:gd name="T26" fmla="*/ 1482 w 1482"/>
                  <a:gd name="T27" fmla="*/ 784 h 7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82" h="784">
                    <a:moveTo>
                      <a:pt x="0" y="565"/>
                    </a:moveTo>
                    <a:lnTo>
                      <a:pt x="12" y="784"/>
                    </a:lnTo>
                    <a:lnTo>
                      <a:pt x="1478" y="784"/>
                    </a:lnTo>
                    <a:lnTo>
                      <a:pt x="1482" y="556"/>
                    </a:lnTo>
                    <a:lnTo>
                      <a:pt x="1221" y="565"/>
                    </a:lnTo>
                    <a:cubicBezTo>
                      <a:pt x="1103" y="472"/>
                      <a:pt x="1375" y="0"/>
                      <a:pt x="771" y="0"/>
                    </a:cubicBezTo>
                    <a:cubicBezTo>
                      <a:pt x="167" y="0"/>
                      <a:pt x="436" y="471"/>
                      <a:pt x="308" y="565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77" name="Group 34"/>
            <p:cNvGrpSpPr>
              <a:grpSpLocks/>
            </p:cNvGrpSpPr>
            <p:nvPr/>
          </p:nvGrpSpPr>
          <p:grpSpPr bwMode="auto">
            <a:xfrm>
              <a:off x="2778" y="2021"/>
              <a:ext cx="825" cy="589"/>
              <a:chOff x="8550" y="3118"/>
              <a:chExt cx="2125" cy="1792"/>
            </a:xfrm>
          </p:grpSpPr>
          <p:grpSp>
            <p:nvGrpSpPr>
              <p:cNvPr id="15575" name="Group 36"/>
              <p:cNvGrpSpPr>
                <a:grpSpLocks/>
              </p:cNvGrpSpPr>
              <p:nvPr/>
            </p:nvGrpSpPr>
            <p:grpSpPr bwMode="auto">
              <a:xfrm>
                <a:off x="8579" y="3830"/>
                <a:ext cx="2096" cy="1080"/>
                <a:chOff x="8579" y="3830"/>
                <a:chExt cx="2096" cy="1080"/>
              </a:xfrm>
            </p:grpSpPr>
            <p:sp>
              <p:nvSpPr>
                <p:cNvPr id="15577" name="AutoShape 49"/>
                <p:cNvSpPr>
                  <a:spLocks noChangeArrowheads="1"/>
                </p:cNvSpPr>
                <p:nvPr/>
              </p:nvSpPr>
              <p:spPr bwMode="auto">
                <a:xfrm flipH="1" flipV="1">
                  <a:off x="8579" y="4194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78" name="AutoShape 48"/>
                <p:cNvSpPr>
                  <a:spLocks noChangeArrowheads="1"/>
                </p:cNvSpPr>
                <p:nvPr/>
              </p:nvSpPr>
              <p:spPr bwMode="auto">
                <a:xfrm flipV="1">
                  <a:off x="10495" y="4190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" name="Group 37"/>
                <p:cNvGrpSpPr>
                  <a:grpSpLocks/>
                </p:cNvGrpSpPr>
                <p:nvPr/>
              </p:nvGrpSpPr>
              <p:grpSpPr bwMode="auto">
                <a:xfrm>
                  <a:off x="8730" y="3830"/>
                  <a:ext cx="1800" cy="1080"/>
                  <a:chOff x="8730" y="3830"/>
                  <a:chExt cx="1800" cy="1080"/>
                </a:xfrm>
              </p:grpSpPr>
              <p:grpSp>
                <p:nvGrpSpPr>
                  <p:cNvPr id="15580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8730" y="3830"/>
                    <a:ext cx="1800" cy="1080"/>
                    <a:chOff x="5661" y="1854"/>
                    <a:chExt cx="1800" cy="1080"/>
                  </a:xfrm>
                </p:grpSpPr>
                <p:sp>
                  <p:nvSpPr>
                    <p:cNvPr id="15582" name="Oval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61" y="1854"/>
                      <a:ext cx="1800" cy="108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583" name="Group 40"/>
                    <p:cNvGrpSpPr>
                      <a:grpSpLocks/>
                    </p:cNvGrpSpPr>
                    <p:nvPr/>
                  </p:nvGrpSpPr>
                  <p:grpSpPr bwMode="auto">
                    <a:xfrm flipH="1" flipV="1">
                      <a:off x="6025" y="2038"/>
                      <a:ext cx="900" cy="386"/>
                      <a:chOff x="5301" y="4194"/>
                      <a:chExt cx="1260" cy="540"/>
                    </a:xfrm>
                  </p:grpSpPr>
                  <p:grpSp>
                    <p:nvGrpSpPr>
                      <p:cNvPr id="15584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0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88" name="Oval 4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89" name="Oval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5585" name="Group 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2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86" name="Oval 4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87" name="Oval 4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sp>
                <p:nvSpPr>
                  <p:cNvPr id="15581" name="AutoShape 3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9441" y="4554"/>
                    <a:ext cx="540" cy="180"/>
                  </a:xfrm>
                  <a:prstGeom prst="triangle">
                    <a:avLst>
                      <a:gd name="adj" fmla="val 52593"/>
                    </a:avLst>
                  </a:prstGeom>
                  <a:solidFill>
                    <a:srgbClr val="FF99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5576" name="Freeform 35"/>
              <p:cNvSpPr>
                <a:spLocks/>
              </p:cNvSpPr>
              <p:nvPr/>
            </p:nvSpPr>
            <p:spPr bwMode="auto">
              <a:xfrm>
                <a:off x="8550" y="3118"/>
                <a:ext cx="1980" cy="784"/>
              </a:xfrm>
              <a:custGeom>
                <a:avLst/>
                <a:gdLst>
                  <a:gd name="T0" fmla="*/ 0 w 1482"/>
                  <a:gd name="T1" fmla="*/ 565 h 784"/>
                  <a:gd name="T2" fmla="*/ 277 w 1482"/>
                  <a:gd name="T3" fmla="*/ 784 h 784"/>
                  <a:gd name="T4" fmla="*/ 35796 w 1482"/>
                  <a:gd name="T5" fmla="*/ 784 h 784"/>
                  <a:gd name="T6" fmla="*/ 35880 w 1482"/>
                  <a:gd name="T7" fmla="*/ 556 h 784"/>
                  <a:gd name="T8" fmla="*/ 29552 w 1482"/>
                  <a:gd name="T9" fmla="*/ 565 h 784"/>
                  <a:gd name="T10" fmla="*/ 18660 w 1482"/>
                  <a:gd name="T11" fmla="*/ 0 h 784"/>
                  <a:gd name="T12" fmla="*/ 7440 w 1482"/>
                  <a:gd name="T13" fmla="*/ 565 h 784"/>
                  <a:gd name="T14" fmla="*/ 0 w 1482"/>
                  <a:gd name="T15" fmla="*/ 565 h 7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82"/>
                  <a:gd name="T25" fmla="*/ 0 h 784"/>
                  <a:gd name="T26" fmla="*/ 1482 w 1482"/>
                  <a:gd name="T27" fmla="*/ 784 h 7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82" h="784">
                    <a:moveTo>
                      <a:pt x="0" y="565"/>
                    </a:moveTo>
                    <a:lnTo>
                      <a:pt x="12" y="784"/>
                    </a:lnTo>
                    <a:lnTo>
                      <a:pt x="1478" y="784"/>
                    </a:lnTo>
                    <a:lnTo>
                      <a:pt x="1482" y="556"/>
                    </a:lnTo>
                    <a:lnTo>
                      <a:pt x="1221" y="565"/>
                    </a:lnTo>
                    <a:cubicBezTo>
                      <a:pt x="1103" y="472"/>
                      <a:pt x="1375" y="0"/>
                      <a:pt x="771" y="0"/>
                    </a:cubicBezTo>
                    <a:cubicBezTo>
                      <a:pt x="167" y="0"/>
                      <a:pt x="436" y="471"/>
                      <a:pt x="308" y="565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78" name="Group 18"/>
            <p:cNvGrpSpPr>
              <a:grpSpLocks/>
            </p:cNvGrpSpPr>
            <p:nvPr/>
          </p:nvGrpSpPr>
          <p:grpSpPr bwMode="auto">
            <a:xfrm>
              <a:off x="1533" y="3067"/>
              <a:ext cx="783" cy="653"/>
              <a:chOff x="5305" y="5630"/>
              <a:chExt cx="1980" cy="1983"/>
            </a:xfrm>
          </p:grpSpPr>
          <p:grpSp>
            <p:nvGrpSpPr>
              <p:cNvPr id="15560" name="Group 20"/>
              <p:cNvGrpSpPr>
                <a:grpSpLocks/>
              </p:cNvGrpSpPr>
              <p:nvPr/>
            </p:nvGrpSpPr>
            <p:grpSpPr bwMode="auto">
              <a:xfrm>
                <a:off x="5608" y="6173"/>
                <a:ext cx="1597" cy="1440"/>
                <a:chOff x="5608" y="6173"/>
                <a:chExt cx="1597" cy="1440"/>
              </a:xfrm>
            </p:grpSpPr>
            <p:grpSp>
              <p:nvGrpSpPr>
                <p:cNvPr id="15562" name="Group 23"/>
                <p:cNvGrpSpPr>
                  <a:grpSpLocks/>
                </p:cNvGrpSpPr>
                <p:nvPr/>
              </p:nvGrpSpPr>
              <p:grpSpPr bwMode="auto">
                <a:xfrm>
                  <a:off x="5773" y="6173"/>
                  <a:ext cx="1260" cy="1440"/>
                  <a:chOff x="5773" y="6173"/>
                  <a:chExt cx="1260" cy="1440"/>
                </a:xfrm>
              </p:grpSpPr>
              <p:grpSp>
                <p:nvGrpSpPr>
                  <p:cNvPr id="15565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5773" y="6173"/>
                    <a:ext cx="1260" cy="1440"/>
                    <a:chOff x="2421" y="3834"/>
                    <a:chExt cx="1260" cy="1440"/>
                  </a:xfrm>
                </p:grpSpPr>
                <p:sp>
                  <p:nvSpPr>
                    <p:cNvPr id="15567" name="Oval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1" y="3834"/>
                      <a:ext cx="1260" cy="144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01" y="4194"/>
                      <a:ext cx="900" cy="386"/>
                      <a:chOff x="5301" y="4194"/>
                      <a:chExt cx="1260" cy="540"/>
                    </a:xfrm>
                  </p:grpSpPr>
                  <p:grpSp>
                    <p:nvGrpSpPr>
                      <p:cNvPr id="4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0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73" name="Oval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74" name="Oval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5570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2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71" name="Oval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72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sp>
                <p:nvSpPr>
                  <p:cNvPr id="15566" name="AutoShape 2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201" y="7256"/>
                    <a:ext cx="540" cy="180"/>
                  </a:xfrm>
                  <a:prstGeom prst="triangle">
                    <a:avLst>
                      <a:gd name="adj" fmla="val 52593"/>
                    </a:avLst>
                  </a:prstGeom>
                  <a:solidFill>
                    <a:srgbClr val="FF99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5563" name="AutoShape 22"/>
                <p:cNvSpPr>
                  <a:spLocks noChangeArrowheads="1"/>
                </p:cNvSpPr>
                <p:nvPr/>
              </p:nvSpPr>
              <p:spPr bwMode="auto">
                <a:xfrm flipV="1">
                  <a:off x="7025" y="6716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64" name="AutoShape 21"/>
                <p:cNvSpPr>
                  <a:spLocks noChangeArrowheads="1"/>
                </p:cNvSpPr>
                <p:nvPr/>
              </p:nvSpPr>
              <p:spPr bwMode="auto">
                <a:xfrm flipH="1" flipV="1">
                  <a:off x="5608" y="6716"/>
                  <a:ext cx="180" cy="36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561" name="Freeform 19"/>
              <p:cNvSpPr>
                <a:spLocks/>
              </p:cNvSpPr>
              <p:nvPr/>
            </p:nvSpPr>
            <p:spPr bwMode="auto">
              <a:xfrm>
                <a:off x="5305" y="5630"/>
                <a:ext cx="1980" cy="784"/>
              </a:xfrm>
              <a:custGeom>
                <a:avLst/>
                <a:gdLst>
                  <a:gd name="T0" fmla="*/ 0 w 1482"/>
                  <a:gd name="T1" fmla="*/ 565 h 784"/>
                  <a:gd name="T2" fmla="*/ 277 w 1482"/>
                  <a:gd name="T3" fmla="*/ 784 h 784"/>
                  <a:gd name="T4" fmla="*/ 35796 w 1482"/>
                  <a:gd name="T5" fmla="*/ 784 h 784"/>
                  <a:gd name="T6" fmla="*/ 35880 w 1482"/>
                  <a:gd name="T7" fmla="*/ 556 h 784"/>
                  <a:gd name="T8" fmla="*/ 29552 w 1482"/>
                  <a:gd name="T9" fmla="*/ 565 h 784"/>
                  <a:gd name="T10" fmla="*/ 18660 w 1482"/>
                  <a:gd name="T11" fmla="*/ 0 h 784"/>
                  <a:gd name="T12" fmla="*/ 7440 w 1482"/>
                  <a:gd name="T13" fmla="*/ 565 h 784"/>
                  <a:gd name="T14" fmla="*/ 0 w 1482"/>
                  <a:gd name="T15" fmla="*/ 565 h 7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82"/>
                  <a:gd name="T25" fmla="*/ 0 h 784"/>
                  <a:gd name="T26" fmla="*/ 1482 w 1482"/>
                  <a:gd name="T27" fmla="*/ 784 h 7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82" h="784">
                    <a:moveTo>
                      <a:pt x="0" y="565"/>
                    </a:moveTo>
                    <a:lnTo>
                      <a:pt x="12" y="784"/>
                    </a:lnTo>
                    <a:lnTo>
                      <a:pt x="1478" y="784"/>
                    </a:lnTo>
                    <a:lnTo>
                      <a:pt x="1482" y="556"/>
                    </a:lnTo>
                    <a:lnTo>
                      <a:pt x="1221" y="565"/>
                    </a:lnTo>
                    <a:cubicBezTo>
                      <a:pt x="1103" y="472"/>
                      <a:pt x="1375" y="0"/>
                      <a:pt x="771" y="0"/>
                    </a:cubicBezTo>
                    <a:cubicBezTo>
                      <a:pt x="167" y="0"/>
                      <a:pt x="436" y="471"/>
                      <a:pt x="308" y="565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79" name="Group 63"/>
            <p:cNvGrpSpPr>
              <a:grpSpLocks/>
            </p:cNvGrpSpPr>
            <p:nvPr/>
          </p:nvGrpSpPr>
          <p:grpSpPr bwMode="auto">
            <a:xfrm>
              <a:off x="336" y="1933"/>
              <a:ext cx="641" cy="710"/>
              <a:chOff x="2241" y="3298"/>
              <a:chExt cx="1620" cy="2156"/>
            </a:xfrm>
          </p:grpSpPr>
          <p:grpSp>
            <p:nvGrpSpPr>
              <p:cNvPr id="15543" name="Group 65"/>
              <p:cNvGrpSpPr>
                <a:grpSpLocks/>
              </p:cNvGrpSpPr>
              <p:nvPr/>
            </p:nvGrpSpPr>
            <p:grpSpPr bwMode="auto">
              <a:xfrm>
                <a:off x="2241" y="4014"/>
                <a:ext cx="1620" cy="1440"/>
                <a:chOff x="2241" y="3834"/>
                <a:chExt cx="1620" cy="1440"/>
              </a:xfrm>
            </p:grpSpPr>
            <p:grpSp>
              <p:nvGrpSpPr>
                <p:cNvPr id="15545" name="Group 68"/>
                <p:cNvGrpSpPr>
                  <a:grpSpLocks/>
                </p:cNvGrpSpPr>
                <p:nvPr/>
              </p:nvGrpSpPr>
              <p:grpSpPr bwMode="auto">
                <a:xfrm>
                  <a:off x="2421" y="3834"/>
                  <a:ext cx="1260" cy="1440"/>
                  <a:chOff x="2421" y="3834"/>
                  <a:chExt cx="1260" cy="1440"/>
                </a:xfrm>
              </p:grpSpPr>
              <p:grpSp>
                <p:nvGrpSpPr>
                  <p:cNvPr id="15548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421" y="3834"/>
                    <a:ext cx="1260" cy="1440"/>
                    <a:chOff x="2421" y="3834"/>
                    <a:chExt cx="1260" cy="1440"/>
                  </a:xfrm>
                </p:grpSpPr>
                <p:sp>
                  <p:nvSpPr>
                    <p:cNvPr id="15552" name="Oval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1" y="3834"/>
                      <a:ext cx="1260" cy="144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5" name="Group 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01" y="4194"/>
                      <a:ext cx="900" cy="386"/>
                      <a:chOff x="5301" y="4194"/>
                      <a:chExt cx="1260" cy="540"/>
                    </a:xfrm>
                  </p:grpSpPr>
                  <p:grpSp>
                    <p:nvGrpSpPr>
                      <p:cNvPr id="15554" name="Group 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0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58" name="Oval 7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59" name="Oval 7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5555" name="Group 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2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56" name="Oval 7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57" name="Oval 7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grpSp>
                <p:nvGrpSpPr>
                  <p:cNvPr id="1554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961" y="4734"/>
                    <a:ext cx="359" cy="270"/>
                    <a:chOff x="2781" y="4734"/>
                    <a:chExt cx="359" cy="270"/>
                  </a:xfrm>
                </p:grpSpPr>
                <p:sp>
                  <p:nvSpPr>
                    <p:cNvPr id="15550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278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51" name="Freeform 70"/>
                    <p:cNvSpPr>
                      <a:spLocks/>
                    </p:cNvSpPr>
                    <p:nvPr/>
                  </p:nvSpPr>
                  <p:spPr bwMode="auto">
                    <a:xfrm flipH="1">
                      <a:off x="296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546" name="Oval 67"/>
                <p:cNvSpPr>
                  <a:spLocks noChangeArrowheads="1"/>
                </p:cNvSpPr>
                <p:nvPr/>
              </p:nvSpPr>
              <p:spPr bwMode="auto">
                <a:xfrm>
                  <a:off x="3681" y="4370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47" name="Oval 66"/>
                <p:cNvSpPr>
                  <a:spLocks noChangeArrowheads="1"/>
                </p:cNvSpPr>
                <p:nvPr/>
              </p:nvSpPr>
              <p:spPr bwMode="auto">
                <a:xfrm>
                  <a:off x="2241" y="4370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544" name="Freeform 64"/>
              <p:cNvSpPr>
                <a:spLocks/>
              </p:cNvSpPr>
              <p:nvPr/>
            </p:nvSpPr>
            <p:spPr bwMode="auto">
              <a:xfrm>
                <a:off x="2241" y="3298"/>
                <a:ext cx="1620" cy="955"/>
              </a:xfrm>
              <a:custGeom>
                <a:avLst/>
                <a:gdLst>
                  <a:gd name="T0" fmla="*/ 0 w 1620"/>
                  <a:gd name="T1" fmla="*/ 954 h 955"/>
                  <a:gd name="T2" fmla="*/ 215 w 1620"/>
                  <a:gd name="T3" fmla="*/ 939 h 955"/>
                  <a:gd name="T4" fmla="*/ 523 w 1620"/>
                  <a:gd name="T5" fmla="*/ 0 h 955"/>
                  <a:gd name="T6" fmla="*/ 806 w 1620"/>
                  <a:gd name="T7" fmla="*/ 309 h 955"/>
                  <a:gd name="T8" fmla="*/ 1102 w 1620"/>
                  <a:gd name="T9" fmla="*/ 0 h 955"/>
                  <a:gd name="T10" fmla="*/ 1346 w 1620"/>
                  <a:gd name="T11" fmla="*/ 939 h 955"/>
                  <a:gd name="T12" fmla="*/ 1620 w 1620"/>
                  <a:gd name="T13" fmla="*/ 955 h 955"/>
                  <a:gd name="T14" fmla="*/ 0 w 1620"/>
                  <a:gd name="T15" fmla="*/ 954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20"/>
                  <a:gd name="T25" fmla="*/ 0 h 955"/>
                  <a:gd name="T26" fmla="*/ 1620 w 1620"/>
                  <a:gd name="T27" fmla="*/ 955 h 9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20" h="955">
                    <a:moveTo>
                      <a:pt x="0" y="954"/>
                    </a:moveTo>
                    <a:lnTo>
                      <a:pt x="215" y="939"/>
                    </a:lnTo>
                    <a:lnTo>
                      <a:pt x="523" y="0"/>
                    </a:lnTo>
                    <a:lnTo>
                      <a:pt x="806" y="309"/>
                    </a:lnTo>
                    <a:lnTo>
                      <a:pt x="1102" y="0"/>
                    </a:lnTo>
                    <a:lnTo>
                      <a:pt x="1346" y="939"/>
                    </a:lnTo>
                    <a:lnTo>
                      <a:pt x="1620" y="955"/>
                    </a:lnTo>
                    <a:lnTo>
                      <a:pt x="0" y="954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80" name="Group 100"/>
            <p:cNvGrpSpPr>
              <a:grpSpLocks/>
            </p:cNvGrpSpPr>
            <p:nvPr/>
          </p:nvGrpSpPr>
          <p:grpSpPr bwMode="auto">
            <a:xfrm>
              <a:off x="1531" y="981"/>
              <a:ext cx="854" cy="654"/>
              <a:chOff x="5485" y="951"/>
              <a:chExt cx="2160" cy="1987"/>
            </a:xfrm>
          </p:grpSpPr>
          <p:grpSp>
            <p:nvGrpSpPr>
              <p:cNvPr id="6" name="Group 102"/>
              <p:cNvGrpSpPr>
                <a:grpSpLocks/>
              </p:cNvGrpSpPr>
              <p:nvPr/>
            </p:nvGrpSpPr>
            <p:grpSpPr bwMode="auto">
              <a:xfrm>
                <a:off x="5485" y="1858"/>
                <a:ext cx="2160" cy="1080"/>
                <a:chOff x="5301" y="1674"/>
                <a:chExt cx="2160" cy="1080"/>
              </a:xfrm>
            </p:grpSpPr>
            <p:grpSp>
              <p:nvGrpSpPr>
                <p:cNvPr id="15528" name="Group 105"/>
                <p:cNvGrpSpPr>
                  <a:grpSpLocks/>
                </p:cNvGrpSpPr>
                <p:nvPr/>
              </p:nvGrpSpPr>
              <p:grpSpPr bwMode="auto">
                <a:xfrm>
                  <a:off x="5481" y="1674"/>
                  <a:ext cx="1800" cy="1080"/>
                  <a:chOff x="5481" y="1674"/>
                  <a:chExt cx="1800" cy="1080"/>
                </a:xfrm>
              </p:grpSpPr>
              <p:grpSp>
                <p:nvGrpSpPr>
                  <p:cNvPr id="15531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5481" y="1674"/>
                    <a:ext cx="1800" cy="1080"/>
                    <a:chOff x="5661" y="1854"/>
                    <a:chExt cx="1800" cy="1080"/>
                  </a:xfrm>
                </p:grpSpPr>
                <p:sp>
                  <p:nvSpPr>
                    <p:cNvPr id="15535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61" y="1854"/>
                      <a:ext cx="1800" cy="108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536" name="Group 110"/>
                    <p:cNvGrpSpPr>
                      <a:grpSpLocks/>
                    </p:cNvGrpSpPr>
                    <p:nvPr/>
                  </p:nvGrpSpPr>
                  <p:grpSpPr bwMode="auto">
                    <a:xfrm flipH="1" flipV="1">
                      <a:off x="6025" y="2038"/>
                      <a:ext cx="900" cy="386"/>
                      <a:chOff x="5301" y="4194"/>
                      <a:chExt cx="1260" cy="540"/>
                    </a:xfrm>
                  </p:grpSpPr>
                  <p:grpSp>
                    <p:nvGrpSpPr>
                      <p:cNvPr id="7" name="Group 1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0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41" name="Oval 11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42" name="Oval 1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5538" name="Group 1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2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539" name="Oval 11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540" name="Oval 11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grpSp>
                <p:nvGrpSpPr>
                  <p:cNvPr id="15532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6209" y="2218"/>
                    <a:ext cx="359" cy="270"/>
                    <a:chOff x="2781" y="4734"/>
                    <a:chExt cx="359" cy="270"/>
                  </a:xfrm>
                </p:grpSpPr>
                <p:sp>
                  <p:nvSpPr>
                    <p:cNvPr id="15533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278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4" name="Freeform 107"/>
                    <p:cNvSpPr>
                      <a:spLocks/>
                    </p:cNvSpPr>
                    <p:nvPr/>
                  </p:nvSpPr>
                  <p:spPr bwMode="auto">
                    <a:xfrm flipH="1">
                      <a:off x="296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529" name="Oval 104"/>
                <p:cNvSpPr>
                  <a:spLocks noChangeArrowheads="1"/>
                </p:cNvSpPr>
                <p:nvPr/>
              </p:nvSpPr>
              <p:spPr bwMode="auto">
                <a:xfrm>
                  <a:off x="7281" y="2034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30" name="Oval 103"/>
                <p:cNvSpPr>
                  <a:spLocks noChangeArrowheads="1"/>
                </p:cNvSpPr>
                <p:nvPr/>
              </p:nvSpPr>
              <p:spPr bwMode="auto">
                <a:xfrm>
                  <a:off x="5301" y="2034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527" name="Freeform 101"/>
              <p:cNvSpPr>
                <a:spLocks/>
              </p:cNvSpPr>
              <p:nvPr/>
            </p:nvSpPr>
            <p:spPr bwMode="auto">
              <a:xfrm>
                <a:off x="5721" y="951"/>
                <a:ext cx="1620" cy="955"/>
              </a:xfrm>
              <a:custGeom>
                <a:avLst/>
                <a:gdLst>
                  <a:gd name="T0" fmla="*/ 0 w 1620"/>
                  <a:gd name="T1" fmla="*/ 954 h 955"/>
                  <a:gd name="T2" fmla="*/ 215 w 1620"/>
                  <a:gd name="T3" fmla="*/ 939 h 955"/>
                  <a:gd name="T4" fmla="*/ 523 w 1620"/>
                  <a:gd name="T5" fmla="*/ 0 h 955"/>
                  <a:gd name="T6" fmla="*/ 806 w 1620"/>
                  <a:gd name="T7" fmla="*/ 309 h 955"/>
                  <a:gd name="T8" fmla="*/ 1102 w 1620"/>
                  <a:gd name="T9" fmla="*/ 0 h 955"/>
                  <a:gd name="T10" fmla="*/ 1346 w 1620"/>
                  <a:gd name="T11" fmla="*/ 939 h 955"/>
                  <a:gd name="T12" fmla="*/ 1620 w 1620"/>
                  <a:gd name="T13" fmla="*/ 955 h 955"/>
                  <a:gd name="T14" fmla="*/ 0 w 1620"/>
                  <a:gd name="T15" fmla="*/ 954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20"/>
                  <a:gd name="T25" fmla="*/ 0 h 955"/>
                  <a:gd name="T26" fmla="*/ 1620 w 1620"/>
                  <a:gd name="T27" fmla="*/ 955 h 9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20" h="955">
                    <a:moveTo>
                      <a:pt x="0" y="954"/>
                    </a:moveTo>
                    <a:lnTo>
                      <a:pt x="215" y="939"/>
                    </a:lnTo>
                    <a:lnTo>
                      <a:pt x="523" y="0"/>
                    </a:lnTo>
                    <a:lnTo>
                      <a:pt x="806" y="309"/>
                    </a:lnTo>
                    <a:lnTo>
                      <a:pt x="1102" y="0"/>
                    </a:lnTo>
                    <a:lnTo>
                      <a:pt x="1346" y="939"/>
                    </a:lnTo>
                    <a:lnTo>
                      <a:pt x="1620" y="955"/>
                    </a:lnTo>
                    <a:lnTo>
                      <a:pt x="0" y="954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81" name="Group 5"/>
            <p:cNvGrpSpPr>
              <a:grpSpLocks/>
            </p:cNvGrpSpPr>
            <p:nvPr/>
          </p:nvGrpSpPr>
          <p:grpSpPr bwMode="auto">
            <a:xfrm>
              <a:off x="2906" y="2980"/>
              <a:ext cx="641" cy="771"/>
              <a:chOff x="9081" y="5274"/>
              <a:chExt cx="1620" cy="2340"/>
            </a:xfrm>
          </p:grpSpPr>
          <p:grpSp>
            <p:nvGrpSpPr>
              <p:cNvPr id="15514" name="Group 7"/>
              <p:cNvGrpSpPr>
                <a:grpSpLocks/>
              </p:cNvGrpSpPr>
              <p:nvPr/>
            </p:nvGrpSpPr>
            <p:grpSpPr bwMode="auto">
              <a:xfrm>
                <a:off x="9081" y="6174"/>
                <a:ext cx="1611" cy="1440"/>
                <a:chOff x="8910" y="5996"/>
                <a:chExt cx="1611" cy="1440"/>
              </a:xfrm>
            </p:grpSpPr>
            <p:grpSp>
              <p:nvGrpSpPr>
                <p:cNvPr id="15516" name="Group 10"/>
                <p:cNvGrpSpPr>
                  <a:grpSpLocks/>
                </p:cNvGrpSpPr>
                <p:nvPr/>
              </p:nvGrpSpPr>
              <p:grpSpPr bwMode="auto">
                <a:xfrm>
                  <a:off x="9094" y="5996"/>
                  <a:ext cx="1260" cy="1440"/>
                  <a:chOff x="9094" y="5996"/>
                  <a:chExt cx="1260" cy="1440"/>
                </a:xfrm>
              </p:grpSpPr>
              <p:sp>
                <p:nvSpPr>
                  <p:cNvPr id="15519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9094" y="5996"/>
                    <a:ext cx="1260" cy="14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C99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520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9621" y="6894"/>
                    <a:ext cx="359" cy="270"/>
                    <a:chOff x="2781" y="4734"/>
                    <a:chExt cx="359" cy="270"/>
                  </a:xfrm>
                </p:grpSpPr>
                <p:sp>
                  <p:nvSpPr>
                    <p:cNvPr id="15524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278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5" name="Freeform 15"/>
                    <p:cNvSpPr>
                      <a:spLocks/>
                    </p:cNvSpPr>
                    <p:nvPr/>
                  </p:nvSpPr>
                  <p:spPr bwMode="auto">
                    <a:xfrm flipH="1">
                      <a:off x="296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5521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9450" y="6356"/>
                    <a:ext cx="540" cy="180"/>
                    <a:chOff x="2961" y="1854"/>
                    <a:chExt cx="540" cy="180"/>
                  </a:xfrm>
                </p:grpSpPr>
                <p:sp>
                  <p:nvSpPr>
                    <p:cNvPr id="15522" name="Oval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61" y="1854"/>
                      <a:ext cx="180" cy="180"/>
                    </a:xfrm>
                    <a:prstGeom prst="ellipse">
                      <a:avLst/>
                    </a:prstGeom>
                    <a:solidFill>
                      <a:srgbClr val="0033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3" name="Oval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21" y="1854"/>
                      <a:ext cx="180" cy="180"/>
                    </a:xfrm>
                    <a:prstGeom prst="ellipse">
                      <a:avLst/>
                    </a:prstGeom>
                    <a:solidFill>
                      <a:srgbClr val="0033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517" name="Oval 9"/>
                <p:cNvSpPr>
                  <a:spLocks noChangeArrowheads="1"/>
                </p:cNvSpPr>
                <p:nvPr/>
              </p:nvSpPr>
              <p:spPr bwMode="auto">
                <a:xfrm>
                  <a:off x="8910" y="6356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18" name="Oval 8"/>
                <p:cNvSpPr>
                  <a:spLocks noChangeArrowheads="1"/>
                </p:cNvSpPr>
                <p:nvPr/>
              </p:nvSpPr>
              <p:spPr bwMode="auto">
                <a:xfrm>
                  <a:off x="10341" y="6356"/>
                  <a:ext cx="180" cy="36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515" name="Freeform 6"/>
              <p:cNvSpPr>
                <a:spLocks/>
              </p:cNvSpPr>
              <p:nvPr/>
            </p:nvSpPr>
            <p:spPr bwMode="auto">
              <a:xfrm>
                <a:off x="9081" y="5274"/>
                <a:ext cx="1620" cy="955"/>
              </a:xfrm>
              <a:custGeom>
                <a:avLst/>
                <a:gdLst>
                  <a:gd name="T0" fmla="*/ 0 w 1620"/>
                  <a:gd name="T1" fmla="*/ 954 h 955"/>
                  <a:gd name="T2" fmla="*/ 215 w 1620"/>
                  <a:gd name="T3" fmla="*/ 939 h 955"/>
                  <a:gd name="T4" fmla="*/ 523 w 1620"/>
                  <a:gd name="T5" fmla="*/ 0 h 955"/>
                  <a:gd name="T6" fmla="*/ 806 w 1620"/>
                  <a:gd name="T7" fmla="*/ 309 h 955"/>
                  <a:gd name="T8" fmla="*/ 1102 w 1620"/>
                  <a:gd name="T9" fmla="*/ 0 h 955"/>
                  <a:gd name="T10" fmla="*/ 1346 w 1620"/>
                  <a:gd name="T11" fmla="*/ 939 h 955"/>
                  <a:gd name="T12" fmla="*/ 1620 w 1620"/>
                  <a:gd name="T13" fmla="*/ 955 h 955"/>
                  <a:gd name="T14" fmla="*/ 0 w 1620"/>
                  <a:gd name="T15" fmla="*/ 954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20"/>
                  <a:gd name="T25" fmla="*/ 0 h 955"/>
                  <a:gd name="T26" fmla="*/ 1620 w 1620"/>
                  <a:gd name="T27" fmla="*/ 955 h 9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20" h="955">
                    <a:moveTo>
                      <a:pt x="0" y="954"/>
                    </a:moveTo>
                    <a:lnTo>
                      <a:pt x="215" y="939"/>
                    </a:lnTo>
                    <a:lnTo>
                      <a:pt x="523" y="0"/>
                    </a:lnTo>
                    <a:lnTo>
                      <a:pt x="806" y="309"/>
                    </a:lnTo>
                    <a:lnTo>
                      <a:pt x="1102" y="0"/>
                    </a:lnTo>
                    <a:lnTo>
                      <a:pt x="1346" y="939"/>
                    </a:lnTo>
                    <a:lnTo>
                      <a:pt x="1620" y="955"/>
                    </a:lnTo>
                    <a:lnTo>
                      <a:pt x="0" y="954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82" name="Group 50"/>
            <p:cNvGrpSpPr>
              <a:grpSpLocks/>
            </p:cNvGrpSpPr>
            <p:nvPr/>
          </p:nvGrpSpPr>
          <p:grpSpPr bwMode="auto">
            <a:xfrm>
              <a:off x="1410" y="1887"/>
              <a:ext cx="1092" cy="773"/>
              <a:chOff x="6354" y="4603"/>
              <a:chExt cx="2760" cy="2348"/>
            </a:xfrm>
          </p:grpSpPr>
          <p:grpSp>
            <p:nvGrpSpPr>
              <p:cNvPr id="15502" name="Group 60"/>
              <p:cNvGrpSpPr>
                <a:grpSpLocks/>
              </p:cNvGrpSpPr>
              <p:nvPr/>
            </p:nvGrpSpPr>
            <p:grpSpPr bwMode="auto">
              <a:xfrm>
                <a:off x="6354" y="5481"/>
                <a:ext cx="2760" cy="1470"/>
                <a:chOff x="6354" y="5481"/>
                <a:chExt cx="2760" cy="1470"/>
              </a:xfrm>
            </p:grpSpPr>
            <p:sp>
              <p:nvSpPr>
                <p:cNvPr id="15512" name="Freeform 62"/>
                <p:cNvSpPr>
                  <a:spLocks/>
                </p:cNvSpPr>
                <p:nvPr/>
              </p:nvSpPr>
              <p:spPr bwMode="auto">
                <a:xfrm rot="19926649" flipH="1">
                  <a:off x="8334" y="5481"/>
                  <a:ext cx="780" cy="1470"/>
                </a:xfrm>
                <a:custGeom>
                  <a:avLst/>
                  <a:gdLst>
                    <a:gd name="T0" fmla="*/ 540 w 780"/>
                    <a:gd name="T1" fmla="*/ 1470 h 1470"/>
                    <a:gd name="T2" fmla="*/ 0 w 780"/>
                    <a:gd name="T3" fmla="*/ 1290 h 1470"/>
                    <a:gd name="T4" fmla="*/ 540 w 780"/>
                    <a:gd name="T5" fmla="*/ 930 h 1470"/>
                    <a:gd name="T6" fmla="*/ 360 w 780"/>
                    <a:gd name="T7" fmla="*/ 1290 h 1470"/>
                    <a:gd name="T8" fmla="*/ 180 w 780"/>
                    <a:gd name="T9" fmla="*/ 1110 h 1470"/>
                    <a:gd name="T10" fmla="*/ 360 w 780"/>
                    <a:gd name="T11" fmla="*/ 750 h 1470"/>
                    <a:gd name="T12" fmla="*/ 540 w 780"/>
                    <a:gd name="T13" fmla="*/ 750 h 1470"/>
                    <a:gd name="T14" fmla="*/ 360 w 780"/>
                    <a:gd name="T15" fmla="*/ 930 h 1470"/>
                    <a:gd name="T16" fmla="*/ 180 w 780"/>
                    <a:gd name="T17" fmla="*/ 750 h 1470"/>
                    <a:gd name="T18" fmla="*/ 360 w 780"/>
                    <a:gd name="T19" fmla="*/ 210 h 1470"/>
                    <a:gd name="T20" fmla="*/ 540 w 780"/>
                    <a:gd name="T21" fmla="*/ 390 h 1470"/>
                    <a:gd name="T22" fmla="*/ 540 w 780"/>
                    <a:gd name="T23" fmla="*/ 570 h 1470"/>
                    <a:gd name="T24" fmla="*/ 180 w 780"/>
                    <a:gd name="T25" fmla="*/ 570 h 1470"/>
                    <a:gd name="T26" fmla="*/ 180 w 780"/>
                    <a:gd name="T27" fmla="*/ 210 h 1470"/>
                    <a:gd name="T28" fmla="*/ 180 w 780"/>
                    <a:gd name="T29" fmla="*/ 30 h 1470"/>
                    <a:gd name="T30" fmla="*/ 720 w 780"/>
                    <a:gd name="T31" fmla="*/ 30 h 1470"/>
                    <a:gd name="T32" fmla="*/ 540 w 780"/>
                    <a:gd name="T33" fmla="*/ 210 h 1470"/>
                    <a:gd name="T34" fmla="*/ 360 w 780"/>
                    <a:gd name="T35" fmla="*/ 30 h 147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780"/>
                    <a:gd name="T55" fmla="*/ 0 h 1470"/>
                    <a:gd name="T56" fmla="*/ 780 w 780"/>
                    <a:gd name="T57" fmla="*/ 1470 h 147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780" h="1470">
                      <a:moveTo>
                        <a:pt x="540" y="1470"/>
                      </a:moveTo>
                      <a:cubicBezTo>
                        <a:pt x="270" y="1425"/>
                        <a:pt x="0" y="1380"/>
                        <a:pt x="0" y="1290"/>
                      </a:cubicBezTo>
                      <a:cubicBezTo>
                        <a:pt x="0" y="1200"/>
                        <a:pt x="480" y="930"/>
                        <a:pt x="540" y="930"/>
                      </a:cubicBezTo>
                      <a:cubicBezTo>
                        <a:pt x="600" y="930"/>
                        <a:pt x="420" y="1260"/>
                        <a:pt x="360" y="1290"/>
                      </a:cubicBezTo>
                      <a:cubicBezTo>
                        <a:pt x="300" y="1320"/>
                        <a:pt x="180" y="1200"/>
                        <a:pt x="180" y="1110"/>
                      </a:cubicBezTo>
                      <a:cubicBezTo>
                        <a:pt x="180" y="1020"/>
                        <a:pt x="300" y="810"/>
                        <a:pt x="360" y="750"/>
                      </a:cubicBezTo>
                      <a:cubicBezTo>
                        <a:pt x="420" y="690"/>
                        <a:pt x="540" y="720"/>
                        <a:pt x="540" y="750"/>
                      </a:cubicBezTo>
                      <a:cubicBezTo>
                        <a:pt x="540" y="780"/>
                        <a:pt x="420" y="930"/>
                        <a:pt x="360" y="930"/>
                      </a:cubicBezTo>
                      <a:cubicBezTo>
                        <a:pt x="300" y="930"/>
                        <a:pt x="180" y="870"/>
                        <a:pt x="180" y="750"/>
                      </a:cubicBezTo>
                      <a:cubicBezTo>
                        <a:pt x="180" y="630"/>
                        <a:pt x="300" y="270"/>
                        <a:pt x="360" y="210"/>
                      </a:cubicBezTo>
                      <a:cubicBezTo>
                        <a:pt x="420" y="150"/>
                        <a:pt x="510" y="330"/>
                        <a:pt x="540" y="390"/>
                      </a:cubicBezTo>
                      <a:cubicBezTo>
                        <a:pt x="570" y="450"/>
                        <a:pt x="600" y="540"/>
                        <a:pt x="540" y="570"/>
                      </a:cubicBezTo>
                      <a:cubicBezTo>
                        <a:pt x="480" y="600"/>
                        <a:pt x="240" y="630"/>
                        <a:pt x="180" y="570"/>
                      </a:cubicBezTo>
                      <a:cubicBezTo>
                        <a:pt x="120" y="510"/>
                        <a:pt x="180" y="300"/>
                        <a:pt x="180" y="210"/>
                      </a:cubicBezTo>
                      <a:cubicBezTo>
                        <a:pt x="180" y="120"/>
                        <a:pt x="90" y="60"/>
                        <a:pt x="180" y="30"/>
                      </a:cubicBezTo>
                      <a:cubicBezTo>
                        <a:pt x="270" y="0"/>
                        <a:pt x="660" y="0"/>
                        <a:pt x="720" y="30"/>
                      </a:cubicBezTo>
                      <a:cubicBezTo>
                        <a:pt x="780" y="60"/>
                        <a:pt x="600" y="210"/>
                        <a:pt x="540" y="210"/>
                      </a:cubicBezTo>
                      <a:cubicBezTo>
                        <a:pt x="480" y="210"/>
                        <a:pt x="390" y="60"/>
                        <a:pt x="360" y="30"/>
                      </a:cubicBezTo>
                    </a:path>
                  </a:pathLst>
                </a:custGeom>
                <a:noFill/>
                <a:ln w="57150">
                  <a:solidFill>
                    <a:srgbClr val="9966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13" name="Freeform 61"/>
                <p:cNvSpPr>
                  <a:spLocks/>
                </p:cNvSpPr>
                <p:nvPr/>
              </p:nvSpPr>
              <p:spPr bwMode="auto">
                <a:xfrm rot="1673351">
                  <a:off x="6354" y="5481"/>
                  <a:ext cx="780" cy="1470"/>
                </a:xfrm>
                <a:custGeom>
                  <a:avLst/>
                  <a:gdLst>
                    <a:gd name="T0" fmla="*/ 540 w 780"/>
                    <a:gd name="T1" fmla="*/ 1470 h 1470"/>
                    <a:gd name="T2" fmla="*/ 0 w 780"/>
                    <a:gd name="T3" fmla="*/ 1290 h 1470"/>
                    <a:gd name="T4" fmla="*/ 540 w 780"/>
                    <a:gd name="T5" fmla="*/ 930 h 1470"/>
                    <a:gd name="T6" fmla="*/ 360 w 780"/>
                    <a:gd name="T7" fmla="*/ 1290 h 1470"/>
                    <a:gd name="T8" fmla="*/ 180 w 780"/>
                    <a:gd name="T9" fmla="*/ 1110 h 1470"/>
                    <a:gd name="T10" fmla="*/ 360 w 780"/>
                    <a:gd name="T11" fmla="*/ 750 h 1470"/>
                    <a:gd name="T12" fmla="*/ 540 w 780"/>
                    <a:gd name="T13" fmla="*/ 750 h 1470"/>
                    <a:gd name="T14" fmla="*/ 360 w 780"/>
                    <a:gd name="T15" fmla="*/ 930 h 1470"/>
                    <a:gd name="T16" fmla="*/ 180 w 780"/>
                    <a:gd name="T17" fmla="*/ 750 h 1470"/>
                    <a:gd name="T18" fmla="*/ 360 w 780"/>
                    <a:gd name="T19" fmla="*/ 210 h 1470"/>
                    <a:gd name="T20" fmla="*/ 540 w 780"/>
                    <a:gd name="T21" fmla="*/ 390 h 1470"/>
                    <a:gd name="T22" fmla="*/ 540 w 780"/>
                    <a:gd name="T23" fmla="*/ 570 h 1470"/>
                    <a:gd name="T24" fmla="*/ 180 w 780"/>
                    <a:gd name="T25" fmla="*/ 570 h 1470"/>
                    <a:gd name="T26" fmla="*/ 180 w 780"/>
                    <a:gd name="T27" fmla="*/ 210 h 1470"/>
                    <a:gd name="T28" fmla="*/ 180 w 780"/>
                    <a:gd name="T29" fmla="*/ 30 h 1470"/>
                    <a:gd name="T30" fmla="*/ 720 w 780"/>
                    <a:gd name="T31" fmla="*/ 30 h 1470"/>
                    <a:gd name="T32" fmla="*/ 540 w 780"/>
                    <a:gd name="T33" fmla="*/ 210 h 1470"/>
                    <a:gd name="T34" fmla="*/ 360 w 780"/>
                    <a:gd name="T35" fmla="*/ 30 h 147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780"/>
                    <a:gd name="T55" fmla="*/ 0 h 1470"/>
                    <a:gd name="T56" fmla="*/ 780 w 780"/>
                    <a:gd name="T57" fmla="*/ 1470 h 147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780" h="1470">
                      <a:moveTo>
                        <a:pt x="540" y="1470"/>
                      </a:moveTo>
                      <a:cubicBezTo>
                        <a:pt x="270" y="1425"/>
                        <a:pt x="0" y="1380"/>
                        <a:pt x="0" y="1290"/>
                      </a:cubicBezTo>
                      <a:cubicBezTo>
                        <a:pt x="0" y="1200"/>
                        <a:pt x="480" y="930"/>
                        <a:pt x="540" y="930"/>
                      </a:cubicBezTo>
                      <a:cubicBezTo>
                        <a:pt x="600" y="930"/>
                        <a:pt x="420" y="1260"/>
                        <a:pt x="360" y="1290"/>
                      </a:cubicBezTo>
                      <a:cubicBezTo>
                        <a:pt x="300" y="1320"/>
                        <a:pt x="180" y="1200"/>
                        <a:pt x="180" y="1110"/>
                      </a:cubicBezTo>
                      <a:cubicBezTo>
                        <a:pt x="180" y="1020"/>
                        <a:pt x="300" y="810"/>
                        <a:pt x="360" y="750"/>
                      </a:cubicBezTo>
                      <a:cubicBezTo>
                        <a:pt x="420" y="690"/>
                        <a:pt x="540" y="720"/>
                        <a:pt x="540" y="750"/>
                      </a:cubicBezTo>
                      <a:cubicBezTo>
                        <a:pt x="540" y="780"/>
                        <a:pt x="420" y="930"/>
                        <a:pt x="360" y="930"/>
                      </a:cubicBezTo>
                      <a:cubicBezTo>
                        <a:pt x="300" y="930"/>
                        <a:pt x="180" y="870"/>
                        <a:pt x="180" y="750"/>
                      </a:cubicBezTo>
                      <a:cubicBezTo>
                        <a:pt x="180" y="630"/>
                        <a:pt x="300" y="270"/>
                        <a:pt x="360" y="210"/>
                      </a:cubicBezTo>
                      <a:cubicBezTo>
                        <a:pt x="420" y="150"/>
                        <a:pt x="510" y="330"/>
                        <a:pt x="540" y="390"/>
                      </a:cubicBezTo>
                      <a:cubicBezTo>
                        <a:pt x="570" y="450"/>
                        <a:pt x="600" y="540"/>
                        <a:pt x="540" y="570"/>
                      </a:cubicBezTo>
                      <a:cubicBezTo>
                        <a:pt x="480" y="600"/>
                        <a:pt x="240" y="630"/>
                        <a:pt x="180" y="570"/>
                      </a:cubicBezTo>
                      <a:cubicBezTo>
                        <a:pt x="120" y="510"/>
                        <a:pt x="180" y="300"/>
                        <a:pt x="180" y="210"/>
                      </a:cubicBezTo>
                      <a:cubicBezTo>
                        <a:pt x="180" y="120"/>
                        <a:pt x="90" y="60"/>
                        <a:pt x="180" y="30"/>
                      </a:cubicBezTo>
                      <a:cubicBezTo>
                        <a:pt x="270" y="0"/>
                        <a:pt x="660" y="0"/>
                        <a:pt x="720" y="30"/>
                      </a:cubicBezTo>
                      <a:cubicBezTo>
                        <a:pt x="780" y="60"/>
                        <a:pt x="600" y="210"/>
                        <a:pt x="540" y="210"/>
                      </a:cubicBezTo>
                      <a:cubicBezTo>
                        <a:pt x="480" y="210"/>
                        <a:pt x="390" y="60"/>
                        <a:pt x="360" y="30"/>
                      </a:cubicBezTo>
                    </a:path>
                  </a:pathLst>
                </a:custGeom>
                <a:noFill/>
                <a:ln w="57150">
                  <a:solidFill>
                    <a:srgbClr val="9966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52"/>
              <p:cNvGrpSpPr>
                <a:grpSpLocks/>
              </p:cNvGrpSpPr>
              <p:nvPr/>
            </p:nvGrpSpPr>
            <p:grpSpPr bwMode="auto">
              <a:xfrm>
                <a:off x="7074" y="5481"/>
                <a:ext cx="1260" cy="1440"/>
                <a:chOff x="5845" y="3646"/>
                <a:chExt cx="1260" cy="1440"/>
              </a:xfrm>
            </p:grpSpPr>
            <p:sp>
              <p:nvSpPr>
                <p:cNvPr id="15505" name="AutoShape 59"/>
                <p:cNvSpPr>
                  <a:spLocks noChangeArrowheads="1"/>
                </p:cNvSpPr>
                <p:nvPr/>
              </p:nvSpPr>
              <p:spPr bwMode="auto">
                <a:xfrm>
                  <a:off x="5845" y="3646"/>
                  <a:ext cx="126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506" name="Group 56"/>
                <p:cNvGrpSpPr>
                  <a:grpSpLocks/>
                </p:cNvGrpSpPr>
                <p:nvPr/>
              </p:nvGrpSpPr>
              <p:grpSpPr bwMode="auto">
                <a:xfrm flipV="1">
                  <a:off x="6385" y="4730"/>
                  <a:ext cx="359" cy="270"/>
                  <a:chOff x="2781" y="4734"/>
                  <a:chExt cx="359" cy="270"/>
                </a:xfrm>
              </p:grpSpPr>
              <p:sp>
                <p:nvSpPr>
                  <p:cNvPr id="15510" name="Freeform 58"/>
                  <p:cNvSpPr>
                    <a:spLocks/>
                  </p:cNvSpPr>
                  <p:nvPr/>
                </p:nvSpPr>
                <p:spPr bwMode="auto">
                  <a:xfrm>
                    <a:off x="2781" y="4734"/>
                    <a:ext cx="179" cy="270"/>
                  </a:xfrm>
                  <a:custGeom>
                    <a:avLst/>
                    <a:gdLst>
                      <a:gd name="T0" fmla="*/ 179 w 179"/>
                      <a:gd name="T1" fmla="*/ 0 h 270"/>
                      <a:gd name="T2" fmla="*/ 140 w 179"/>
                      <a:gd name="T3" fmla="*/ 205 h 270"/>
                      <a:gd name="T4" fmla="*/ 102 w 179"/>
                      <a:gd name="T5" fmla="*/ 244 h 270"/>
                      <a:gd name="T6" fmla="*/ 25 w 179"/>
                      <a:gd name="T7" fmla="*/ 270 h 270"/>
                      <a:gd name="T8" fmla="*/ 25 w 179"/>
                      <a:gd name="T9" fmla="*/ 180 h 270"/>
                      <a:gd name="T10" fmla="*/ 140 w 179"/>
                      <a:gd name="T11" fmla="*/ 128 h 270"/>
                      <a:gd name="T12" fmla="*/ 166 w 179"/>
                      <a:gd name="T13" fmla="*/ 90 h 27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9"/>
                      <a:gd name="T22" fmla="*/ 0 h 270"/>
                      <a:gd name="T23" fmla="*/ 179 w 179"/>
                      <a:gd name="T24" fmla="*/ 270 h 27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9" h="270">
                        <a:moveTo>
                          <a:pt x="179" y="0"/>
                        </a:moveTo>
                        <a:cubicBezTo>
                          <a:pt x="167" y="69"/>
                          <a:pt x="174" y="144"/>
                          <a:pt x="140" y="205"/>
                        </a:cubicBezTo>
                        <a:cubicBezTo>
                          <a:pt x="131" y="221"/>
                          <a:pt x="118" y="235"/>
                          <a:pt x="102" y="244"/>
                        </a:cubicBezTo>
                        <a:cubicBezTo>
                          <a:pt x="78" y="257"/>
                          <a:pt x="25" y="270"/>
                          <a:pt x="25" y="270"/>
                        </a:cubicBezTo>
                        <a:cubicBezTo>
                          <a:pt x="13" y="235"/>
                          <a:pt x="0" y="218"/>
                          <a:pt x="25" y="180"/>
                        </a:cubicBezTo>
                        <a:cubicBezTo>
                          <a:pt x="48" y="145"/>
                          <a:pt x="140" y="128"/>
                          <a:pt x="140" y="128"/>
                        </a:cubicBezTo>
                        <a:cubicBezTo>
                          <a:pt x="149" y="115"/>
                          <a:pt x="166" y="90"/>
                          <a:pt x="166" y="90"/>
                        </a:cubicBezTo>
                      </a:path>
                    </a:pathLst>
                  </a:custGeom>
                  <a:solidFill>
                    <a:srgbClr val="80808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1" name="Freeform 57"/>
                  <p:cNvSpPr>
                    <a:spLocks/>
                  </p:cNvSpPr>
                  <p:nvPr/>
                </p:nvSpPr>
                <p:spPr bwMode="auto">
                  <a:xfrm flipH="1">
                    <a:off x="2961" y="4734"/>
                    <a:ext cx="179" cy="270"/>
                  </a:xfrm>
                  <a:custGeom>
                    <a:avLst/>
                    <a:gdLst>
                      <a:gd name="T0" fmla="*/ 179 w 179"/>
                      <a:gd name="T1" fmla="*/ 0 h 270"/>
                      <a:gd name="T2" fmla="*/ 140 w 179"/>
                      <a:gd name="T3" fmla="*/ 205 h 270"/>
                      <a:gd name="T4" fmla="*/ 102 w 179"/>
                      <a:gd name="T5" fmla="*/ 244 h 270"/>
                      <a:gd name="T6" fmla="*/ 25 w 179"/>
                      <a:gd name="T7" fmla="*/ 270 h 270"/>
                      <a:gd name="T8" fmla="*/ 25 w 179"/>
                      <a:gd name="T9" fmla="*/ 180 h 270"/>
                      <a:gd name="T10" fmla="*/ 140 w 179"/>
                      <a:gd name="T11" fmla="*/ 128 h 270"/>
                      <a:gd name="T12" fmla="*/ 166 w 179"/>
                      <a:gd name="T13" fmla="*/ 90 h 27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9"/>
                      <a:gd name="T22" fmla="*/ 0 h 270"/>
                      <a:gd name="T23" fmla="*/ 179 w 179"/>
                      <a:gd name="T24" fmla="*/ 270 h 27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9" h="270">
                        <a:moveTo>
                          <a:pt x="179" y="0"/>
                        </a:moveTo>
                        <a:cubicBezTo>
                          <a:pt x="167" y="69"/>
                          <a:pt x="174" y="144"/>
                          <a:pt x="140" y="205"/>
                        </a:cubicBezTo>
                        <a:cubicBezTo>
                          <a:pt x="131" y="221"/>
                          <a:pt x="118" y="235"/>
                          <a:pt x="102" y="244"/>
                        </a:cubicBezTo>
                        <a:cubicBezTo>
                          <a:pt x="78" y="257"/>
                          <a:pt x="25" y="270"/>
                          <a:pt x="25" y="270"/>
                        </a:cubicBezTo>
                        <a:cubicBezTo>
                          <a:pt x="13" y="235"/>
                          <a:pt x="0" y="218"/>
                          <a:pt x="25" y="180"/>
                        </a:cubicBezTo>
                        <a:cubicBezTo>
                          <a:pt x="48" y="145"/>
                          <a:pt x="140" y="128"/>
                          <a:pt x="140" y="128"/>
                        </a:cubicBezTo>
                        <a:cubicBezTo>
                          <a:pt x="149" y="115"/>
                          <a:pt x="166" y="90"/>
                          <a:pt x="166" y="90"/>
                        </a:cubicBezTo>
                      </a:path>
                    </a:pathLst>
                  </a:custGeom>
                  <a:solidFill>
                    <a:srgbClr val="80808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07" name="Group 53"/>
                <p:cNvGrpSpPr>
                  <a:grpSpLocks/>
                </p:cNvGrpSpPr>
                <p:nvPr/>
              </p:nvGrpSpPr>
              <p:grpSpPr bwMode="auto">
                <a:xfrm>
                  <a:off x="6201" y="4014"/>
                  <a:ext cx="540" cy="180"/>
                  <a:chOff x="2961" y="1854"/>
                  <a:chExt cx="540" cy="180"/>
                </a:xfrm>
              </p:grpSpPr>
              <p:sp>
                <p:nvSpPr>
                  <p:cNvPr id="15508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961" y="1854"/>
                    <a:ext cx="180" cy="180"/>
                  </a:xfrm>
                  <a:prstGeom prst="ellipse">
                    <a:avLst/>
                  </a:prstGeom>
                  <a:solidFill>
                    <a:srgbClr val="003399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9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3321" y="1854"/>
                    <a:ext cx="180" cy="180"/>
                  </a:xfrm>
                  <a:prstGeom prst="ellipse">
                    <a:avLst/>
                  </a:prstGeom>
                  <a:solidFill>
                    <a:srgbClr val="003399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5504" name="Freeform 51"/>
              <p:cNvSpPr>
                <a:spLocks/>
              </p:cNvSpPr>
              <p:nvPr/>
            </p:nvSpPr>
            <p:spPr bwMode="auto">
              <a:xfrm>
                <a:off x="6642" y="4603"/>
                <a:ext cx="2160" cy="1107"/>
              </a:xfrm>
              <a:custGeom>
                <a:avLst/>
                <a:gdLst>
                  <a:gd name="T0" fmla="*/ 0 w 2160"/>
                  <a:gd name="T1" fmla="*/ 712 h 1107"/>
                  <a:gd name="T2" fmla="*/ 336 w 2160"/>
                  <a:gd name="T3" fmla="*/ 664 h 1107"/>
                  <a:gd name="T4" fmla="*/ 1045 w 2160"/>
                  <a:gd name="T5" fmla="*/ 0 h 1107"/>
                  <a:gd name="T6" fmla="*/ 1799 w 2160"/>
                  <a:gd name="T7" fmla="*/ 664 h 1107"/>
                  <a:gd name="T8" fmla="*/ 2160 w 2160"/>
                  <a:gd name="T9" fmla="*/ 713 h 1107"/>
                  <a:gd name="T10" fmla="*/ 1068 w 2160"/>
                  <a:gd name="T11" fmla="*/ 1085 h 1107"/>
                  <a:gd name="T12" fmla="*/ 0 w 2160"/>
                  <a:gd name="T13" fmla="*/ 712 h 11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0"/>
                  <a:gd name="T22" fmla="*/ 0 h 1107"/>
                  <a:gd name="T23" fmla="*/ 2160 w 2160"/>
                  <a:gd name="T24" fmla="*/ 1107 h 110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" h="1107">
                    <a:moveTo>
                      <a:pt x="0" y="712"/>
                    </a:moveTo>
                    <a:lnTo>
                      <a:pt x="336" y="664"/>
                    </a:lnTo>
                    <a:cubicBezTo>
                      <a:pt x="510" y="545"/>
                      <a:pt x="557" y="0"/>
                      <a:pt x="1045" y="0"/>
                    </a:cubicBezTo>
                    <a:cubicBezTo>
                      <a:pt x="1533" y="0"/>
                      <a:pt x="1613" y="545"/>
                      <a:pt x="1799" y="664"/>
                    </a:cubicBezTo>
                    <a:lnTo>
                      <a:pt x="2160" y="713"/>
                    </a:lnTo>
                    <a:cubicBezTo>
                      <a:pt x="2038" y="783"/>
                      <a:pt x="1821" y="1107"/>
                      <a:pt x="1068" y="1085"/>
                    </a:cubicBezTo>
                    <a:cubicBezTo>
                      <a:pt x="315" y="1063"/>
                      <a:pt x="222" y="790"/>
                      <a:pt x="0" y="71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83" name="Group 81"/>
            <p:cNvGrpSpPr>
              <a:grpSpLocks/>
            </p:cNvGrpSpPr>
            <p:nvPr/>
          </p:nvGrpSpPr>
          <p:grpSpPr bwMode="auto">
            <a:xfrm>
              <a:off x="2650" y="982"/>
              <a:ext cx="1092" cy="739"/>
              <a:chOff x="11034" y="1824"/>
              <a:chExt cx="2760" cy="2247"/>
            </a:xfrm>
          </p:grpSpPr>
          <p:grpSp>
            <p:nvGrpSpPr>
              <p:cNvPr id="15484" name="Group 97"/>
              <p:cNvGrpSpPr>
                <a:grpSpLocks/>
              </p:cNvGrpSpPr>
              <p:nvPr/>
            </p:nvGrpSpPr>
            <p:grpSpPr bwMode="auto">
              <a:xfrm>
                <a:off x="11034" y="2601"/>
                <a:ext cx="2760" cy="1470"/>
                <a:chOff x="6354" y="5481"/>
                <a:chExt cx="2760" cy="1470"/>
              </a:xfrm>
            </p:grpSpPr>
            <p:sp>
              <p:nvSpPr>
                <p:cNvPr id="15500" name="Freeform 99"/>
                <p:cNvSpPr>
                  <a:spLocks/>
                </p:cNvSpPr>
                <p:nvPr/>
              </p:nvSpPr>
              <p:spPr bwMode="auto">
                <a:xfrm rot="19926649" flipH="1">
                  <a:off x="8334" y="5481"/>
                  <a:ext cx="780" cy="1470"/>
                </a:xfrm>
                <a:custGeom>
                  <a:avLst/>
                  <a:gdLst>
                    <a:gd name="T0" fmla="*/ 540 w 780"/>
                    <a:gd name="T1" fmla="*/ 1470 h 1470"/>
                    <a:gd name="T2" fmla="*/ 0 w 780"/>
                    <a:gd name="T3" fmla="*/ 1290 h 1470"/>
                    <a:gd name="T4" fmla="*/ 540 w 780"/>
                    <a:gd name="T5" fmla="*/ 930 h 1470"/>
                    <a:gd name="T6" fmla="*/ 360 w 780"/>
                    <a:gd name="T7" fmla="*/ 1290 h 1470"/>
                    <a:gd name="T8" fmla="*/ 180 w 780"/>
                    <a:gd name="T9" fmla="*/ 1110 h 1470"/>
                    <a:gd name="T10" fmla="*/ 360 w 780"/>
                    <a:gd name="T11" fmla="*/ 750 h 1470"/>
                    <a:gd name="T12" fmla="*/ 540 w 780"/>
                    <a:gd name="T13" fmla="*/ 750 h 1470"/>
                    <a:gd name="T14" fmla="*/ 360 w 780"/>
                    <a:gd name="T15" fmla="*/ 930 h 1470"/>
                    <a:gd name="T16" fmla="*/ 180 w 780"/>
                    <a:gd name="T17" fmla="*/ 750 h 1470"/>
                    <a:gd name="T18" fmla="*/ 360 w 780"/>
                    <a:gd name="T19" fmla="*/ 210 h 1470"/>
                    <a:gd name="T20" fmla="*/ 540 w 780"/>
                    <a:gd name="T21" fmla="*/ 390 h 1470"/>
                    <a:gd name="T22" fmla="*/ 540 w 780"/>
                    <a:gd name="T23" fmla="*/ 570 h 1470"/>
                    <a:gd name="T24" fmla="*/ 180 w 780"/>
                    <a:gd name="T25" fmla="*/ 570 h 1470"/>
                    <a:gd name="T26" fmla="*/ 180 w 780"/>
                    <a:gd name="T27" fmla="*/ 210 h 1470"/>
                    <a:gd name="T28" fmla="*/ 180 w 780"/>
                    <a:gd name="T29" fmla="*/ 30 h 1470"/>
                    <a:gd name="T30" fmla="*/ 720 w 780"/>
                    <a:gd name="T31" fmla="*/ 30 h 1470"/>
                    <a:gd name="T32" fmla="*/ 540 w 780"/>
                    <a:gd name="T33" fmla="*/ 210 h 1470"/>
                    <a:gd name="T34" fmla="*/ 360 w 780"/>
                    <a:gd name="T35" fmla="*/ 30 h 147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780"/>
                    <a:gd name="T55" fmla="*/ 0 h 1470"/>
                    <a:gd name="T56" fmla="*/ 780 w 780"/>
                    <a:gd name="T57" fmla="*/ 1470 h 147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780" h="1470">
                      <a:moveTo>
                        <a:pt x="540" y="1470"/>
                      </a:moveTo>
                      <a:cubicBezTo>
                        <a:pt x="270" y="1425"/>
                        <a:pt x="0" y="1380"/>
                        <a:pt x="0" y="1290"/>
                      </a:cubicBezTo>
                      <a:cubicBezTo>
                        <a:pt x="0" y="1200"/>
                        <a:pt x="480" y="930"/>
                        <a:pt x="540" y="930"/>
                      </a:cubicBezTo>
                      <a:cubicBezTo>
                        <a:pt x="600" y="930"/>
                        <a:pt x="420" y="1260"/>
                        <a:pt x="360" y="1290"/>
                      </a:cubicBezTo>
                      <a:cubicBezTo>
                        <a:pt x="300" y="1320"/>
                        <a:pt x="180" y="1200"/>
                        <a:pt x="180" y="1110"/>
                      </a:cubicBezTo>
                      <a:cubicBezTo>
                        <a:pt x="180" y="1020"/>
                        <a:pt x="300" y="810"/>
                        <a:pt x="360" y="750"/>
                      </a:cubicBezTo>
                      <a:cubicBezTo>
                        <a:pt x="420" y="690"/>
                        <a:pt x="540" y="720"/>
                        <a:pt x="540" y="750"/>
                      </a:cubicBezTo>
                      <a:cubicBezTo>
                        <a:pt x="540" y="780"/>
                        <a:pt x="420" y="930"/>
                        <a:pt x="360" y="930"/>
                      </a:cubicBezTo>
                      <a:cubicBezTo>
                        <a:pt x="300" y="930"/>
                        <a:pt x="180" y="870"/>
                        <a:pt x="180" y="750"/>
                      </a:cubicBezTo>
                      <a:cubicBezTo>
                        <a:pt x="180" y="630"/>
                        <a:pt x="300" y="270"/>
                        <a:pt x="360" y="210"/>
                      </a:cubicBezTo>
                      <a:cubicBezTo>
                        <a:pt x="420" y="150"/>
                        <a:pt x="510" y="330"/>
                        <a:pt x="540" y="390"/>
                      </a:cubicBezTo>
                      <a:cubicBezTo>
                        <a:pt x="570" y="450"/>
                        <a:pt x="600" y="540"/>
                        <a:pt x="540" y="570"/>
                      </a:cubicBezTo>
                      <a:cubicBezTo>
                        <a:pt x="480" y="600"/>
                        <a:pt x="240" y="630"/>
                        <a:pt x="180" y="570"/>
                      </a:cubicBezTo>
                      <a:cubicBezTo>
                        <a:pt x="120" y="510"/>
                        <a:pt x="180" y="300"/>
                        <a:pt x="180" y="210"/>
                      </a:cubicBezTo>
                      <a:cubicBezTo>
                        <a:pt x="180" y="120"/>
                        <a:pt x="90" y="60"/>
                        <a:pt x="180" y="30"/>
                      </a:cubicBezTo>
                      <a:cubicBezTo>
                        <a:pt x="270" y="0"/>
                        <a:pt x="660" y="0"/>
                        <a:pt x="720" y="30"/>
                      </a:cubicBezTo>
                      <a:cubicBezTo>
                        <a:pt x="780" y="60"/>
                        <a:pt x="600" y="210"/>
                        <a:pt x="540" y="210"/>
                      </a:cubicBezTo>
                      <a:cubicBezTo>
                        <a:pt x="480" y="210"/>
                        <a:pt x="390" y="60"/>
                        <a:pt x="360" y="30"/>
                      </a:cubicBezTo>
                    </a:path>
                  </a:pathLst>
                </a:custGeom>
                <a:noFill/>
                <a:ln w="57150">
                  <a:solidFill>
                    <a:srgbClr val="9966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01" name="Freeform 98"/>
                <p:cNvSpPr>
                  <a:spLocks/>
                </p:cNvSpPr>
                <p:nvPr/>
              </p:nvSpPr>
              <p:spPr bwMode="auto">
                <a:xfrm rot="1673351">
                  <a:off x="6354" y="5481"/>
                  <a:ext cx="780" cy="1470"/>
                </a:xfrm>
                <a:custGeom>
                  <a:avLst/>
                  <a:gdLst>
                    <a:gd name="T0" fmla="*/ 540 w 780"/>
                    <a:gd name="T1" fmla="*/ 1470 h 1470"/>
                    <a:gd name="T2" fmla="*/ 0 w 780"/>
                    <a:gd name="T3" fmla="*/ 1290 h 1470"/>
                    <a:gd name="T4" fmla="*/ 540 w 780"/>
                    <a:gd name="T5" fmla="*/ 930 h 1470"/>
                    <a:gd name="T6" fmla="*/ 360 w 780"/>
                    <a:gd name="T7" fmla="*/ 1290 h 1470"/>
                    <a:gd name="T8" fmla="*/ 180 w 780"/>
                    <a:gd name="T9" fmla="*/ 1110 h 1470"/>
                    <a:gd name="T10" fmla="*/ 360 w 780"/>
                    <a:gd name="T11" fmla="*/ 750 h 1470"/>
                    <a:gd name="T12" fmla="*/ 540 w 780"/>
                    <a:gd name="T13" fmla="*/ 750 h 1470"/>
                    <a:gd name="T14" fmla="*/ 360 w 780"/>
                    <a:gd name="T15" fmla="*/ 930 h 1470"/>
                    <a:gd name="T16" fmla="*/ 180 w 780"/>
                    <a:gd name="T17" fmla="*/ 750 h 1470"/>
                    <a:gd name="T18" fmla="*/ 360 w 780"/>
                    <a:gd name="T19" fmla="*/ 210 h 1470"/>
                    <a:gd name="T20" fmla="*/ 540 w 780"/>
                    <a:gd name="T21" fmla="*/ 390 h 1470"/>
                    <a:gd name="T22" fmla="*/ 540 w 780"/>
                    <a:gd name="T23" fmla="*/ 570 h 1470"/>
                    <a:gd name="T24" fmla="*/ 180 w 780"/>
                    <a:gd name="T25" fmla="*/ 570 h 1470"/>
                    <a:gd name="T26" fmla="*/ 180 w 780"/>
                    <a:gd name="T27" fmla="*/ 210 h 1470"/>
                    <a:gd name="T28" fmla="*/ 180 w 780"/>
                    <a:gd name="T29" fmla="*/ 30 h 1470"/>
                    <a:gd name="T30" fmla="*/ 720 w 780"/>
                    <a:gd name="T31" fmla="*/ 30 h 1470"/>
                    <a:gd name="T32" fmla="*/ 540 w 780"/>
                    <a:gd name="T33" fmla="*/ 210 h 1470"/>
                    <a:gd name="T34" fmla="*/ 360 w 780"/>
                    <a:gd name="T35" fmla="*/ 30 h 147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780"/>
                    <a:gd name="T55" fmla="*/ 0 h 1470"/>
                    <a:gd name="T56" fmla="*/ 780 w 780"/>
                    <a:gd name="T57" fmla="*/ 1470 h 147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780" h="1470">
                      <a:moveTo>
                        <a:pt x="540" y="1470"/>
                      </a:moveTo>
                      <a:cubicBezTo>
                        <a:pt x="270" y="1425"/>
                        <a:pt x="0" y="1380"/>
                        <a:pt x="0" y="1290"/>
                      </a:cubicBezTo>
                      <a:cubicBezTo>
                        <a:pt x="0" y="1200"/>
                        <a:pt x="480" y="930"/>
                        <a:pt x="540" y="930"/>
                      </a:cubicBezTo>
                      <a:cubicBezTo>
                        <a:pt x="600" y="930"/>
                        <a:pt x="420" y="1260"/>
                        <a:pt x="360" y="1290"/>
                      </a:cubicBezTo>
                      <a:cubicBezTo>
                        <a:pt x="300" y="1320"/>
                        <a:pt x="180" y="1200"/>
                        <a:pt x="180" y="1110"/>
                      </a:cubicBezTo>
                      <a:cubicBezTo>
                        <a:pt x="180" y="1020"/>
                        <a:pt x="300" y="810"/>
                        <a:pt x="360" y="750"/>
                      </a:cubicBezTo>
                      <a:cubicBezTo>
                        <a:pt x="420" y="690"/>
                        <a:pt x="540" y="720"/>
                        <a:pt x="540" y="750"/>
                      </a:cubicBezTo>
                      <a:cubicBezTo>
                        <a:pt x="540" y="780"/>
                        <a:pt x="420" y="930"/>
                        <a:pt x="360" y="930"/>
                      </a:cubicBezTo>
                      <a:cubicBezTo>
                        <a:pt x="300" y="930"/>
                        <a:pt x="180" y="870"/>
                        <a:pt x="180" y="750"/>
                      </a:cubicBezTo>
                      <a:cubicBezTo>
                        <a:pt x="180" y="630"/>
                        <a:pt x="300" y="270"/>
                        <a:pt x="360" y="210"/>
                      </a:cubicBezTo>
                      <a:cubicBezTo>
                        <a:pt x="420" y="150"/>
                        <a:pt x="510" y="330"/>
                        <a:pt x="540" y="390"/>
                      </a:cubicBezTo>
                      <a:cubicBezTo>
                        <a:pt x="570" y="450"/>
                        <a:pt x="600" y="540"/>
                        <a:pt x="540" y="570"/>
                      </a:cubicBezTo>
                      <a:cubicBezTo>
                        <a:pt x="480" y="600"/>
                        <a:pt x="240" y="630"/>
                        <a:pt x="180" y="570"/>
                      </a:cubicBezTo>
                      <a:cubicBezTo>
                        <a:pt x="120" y="510"/>
                        <a:pt x="180" y="300"/>
                        <a:pt x="180" y="210"/>
                      </a:cubicBezTo>
                      <a:cubicBezTo>
                        <a:pt x="180" y="120"/>
                        <a:pt x="90" y="60"/>
                        <a:pt x="180" y="30"/>
                      </a:cubicBezTo>
                      <a:cubicBezTo>
                        <a:pt x="270" y="0"/>
                        <a:pt x="660" y="0"/>
                        <a:pt x="720" y="30"/>
                      </a:cubicBezTo>
                      <a:cubicBezTo>
                        <a:pt x="780" y="60"/>
                        <a:pt x="600" y="210"/>
                        <a:pt x="540" y="210"/>
                      </a:cubicBezTo>
                      <a:cubicBezTo>
                        <a:pt x="480" y="210"/>
                        <a:pt x="390" y="60"/>
                        <a:pt x="360" y="30"/>
                      </a:cubicBezTo>
                    </a:path>
                  </a:pathLst>
                </a:custGeom>
                <a:noFill/>
                <a:ln w="57150">
                  <a:solidFill>
                    <a:srgbClr val="9966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485" name="Group 82"/>
              <p:cNvGrpSpPr>
                <a:grpSpLocks/>
              </p:cNvGrpSpPr>
              <p:nvPr/>
            </p:nvGrpSpPr>
            <p:grpSpPr bwMode="auto">
              <a:xfrm>
                <a:off x="11300" y="1824"/>
                <a:ext cx="2160" cy="2217"/>
                <a:chOff x="11300" y="1824"/>
                <a:chExt cx="2160" cy="2217"/>
              </a:xfrm>
            </p:grpSpPr>
            <p:grpSp>
              <p:nvGrpSpPr>
                <p:cNvPr id="15486" name="Group 84"/>
                <p:cNvGrpSpPr>
                  <a:grpSpLocks/>
                </p:cNvGrpSpPr>
                <p:nvPr/>
              </p:nvGrpSpPr>
              <p:grpSpPr bwMode="auto">
                <a:xfrm>
                  <a:off x="11754" y="2601"/>
                  <a:ext cx="1260" cy="1440"/>
                  <a:chOff x="9198" y="1495"/>
                  <a:chExt cx="1260" cy="1440"/>
                </a:xfrm>
              </p:grpSpPr>
              <p:grpSp>
                <p:nvGrpSpPr>
                  <p:cNvPr id="15488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9198" y="1495"/>
                    <a:ext cx="1260" cy="1440"/>
                    <a:chOff x="2421" y="3834"/>
                    <a:chExt cx="1260" cy="1440"/>
                  </a:xfrm>
                </p:grpSpPr>
                <p:sp>
                  <p:nvSpPr>
                    <p:cNvPr id="15492" name="Oval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1" y="3834"/>
                      <a:ext cx="1260" cy="144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93" name="Group 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01" y="4194"/>
                      <a:ext cx="900" cy="386"/>
                      <a:chOff x="5301" y="4194"/>
                      <a:chExt cx="1260" cy="540"/>
                    </a:xfrm>
                  </p:grpSpPr>
                  <p:grpSp>
                    <p:nvGrpSpPr>
                      <p:cNvPr id="15494" name="Group 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0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498" name="Oval 9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99" name="Oval 9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15495" name="Group 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21" y="4194"/>
                        <a:ext cx="540" cy="540"/>
                        <a:chOff x="5301" y="4194"/>
                        <a:chExt cx="540" cy="540"/>
                      </a:xfrm>
                    </p:grpSpPr>
                    <p:sp>
                      <p:nvSpPr>
                        <p:cNvPr id="15496" name="Oval 9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01" y="4194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97" name="Oval 9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61" y="4374"/>
                          <a:ext cx="180" cy="180"/>
                        </a:xfrm>
                        <a:prstGeom prst="ellipse">
                          <a:avLst/>
                        </a:prstGeom>
                        <a:solidFill>
                          <a:srgbClr val="003399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grpSp>
                <p:nvGrpSpPr>
                  <p:cNvPr id="15489" name="Group 85"/>
                  <p:cNvGrpSpPr>
                    <a:grpSpLocks/>
                  </p:cNvGrpSpPr>
                  <p:nvPr/>
                </p:nvGrpSpPr>
                <p:grpSpPr bwMode="auto">
                  <a:xfrm flipV="1">
                    <a:off x="9621" y="2398"/>
                    <a:ext cx="359" cy="270"/>
                    <a:chOff x="2781" y="4734"/>
                    <a:chExt cx="359" cy="270"/>
                  </a:xfrm>
                </p:grpSpPr>
                <p:sp>
                  <p:nvSpPr>
                    <p:cNvPr id="15490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278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91" name="Freeform 86"/>
                    <p:cNvSpPr>
                      <a:spLocks/>
                    </p:cNvSpPr>
                    <p:nvPr/>
                  </p:nvSpPr>
                  <p:spPr bwMode="auto">
                    <a:xfrm flipH="1">
                      <a:off x="2961" y="4734"/>
                      <a:ext cx="179" cy="270"/>
                    </a:xfrm>
                    <a:custGeom>
                      <a:avLst/>
                      <a:gdLst>
                        <a:gd name="T0" fmla="*/ 179 w 179"/>
                        <a:gd name="T1" fmla="*/ 0 h 270"/>
                        <a:gd name="T2" fmla="*/ 140 w 179"/>
                        <a:gd name="T3" fmla="*/ 205 h 270"/>
                        <a:gd name="T4" fmla="*/ 102 w 179"/>
                        <a:gd name="T5" fmla="*/ 244 h 270"/>
                        <a:gd name="T6" fmla="*/ 25 w 179"/>
                        <a:gd name="T7" fmla="*/ 270 h 270"/>
                        <a:gd name="T8" fmla="*/ 25 w 179"/>
                        <a:gd name="T9" fmla="*/ 180 h 270"/>
                        <a:gd name="T10" fmla="*/ 140 w 179"/>
                        <a:gd name="T11" fmla="*/ 128 h 270"/>
                        <a:gd name="T12" fmla="*/ 166 w 179"/>
                        <a:gd name="T13" fmla="*/ 90 h 27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79"/>
                        <a:gd name="T22" fmla="*/ 0 h 270"/>
                        <a:gd name="T23" fmla="*/ 179 w 179"/>
                        <a:gd name="T24" fmla="*/ 270 h 27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79" h="270">
                          <a:moveTo>
                            <a:pt x="179" y="0"/>
                          </a:moveTo>
                          <a:cubicBezTo>
                            <a:pt x="167" y="69"/>
                            <a:pt x="174" y="144"/>
                            <a:pt x="140" y="205"/>
                          </a:cubicBezTo>
                          <a:cubicBezTo>
                            <a:pt x="131" y="221"/>
                            <a:pt x="118" y="235"/>
                            <a:pt x="102" y="244"/>
                          </a:cubicBezTo>
                          <a:cubicBezTo>
                            <a:pt x="78" y="257"/>
                            <a:pt x="25" y="270"/>
                            <a:pt x="25" y="270"/>
                          </a:cubicBezTo>
                          <a:cubicBezTo>
                            <a:pt x="13" y="235"/>
                            <a:pt x="0" y="218"/>
                            <a:pt x="25" y="180"/>
                          </a:cubicBezTo>
                          <a:cubicBezTo>
                            <a:pt x="48" y="145"/>
                            <a:pt x="140" y="128"/>
                            <a:pt x="140" y="128"/>
                          </a:cubicBezTo>
                          <a:cubicBezTo>
                            <a:pt x="149" y="115"/>
                            <a:pt x="166" y="90"/>
                            <a:pt x="166" y="90"/>
                          </a:cubicBezTo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487" name="Freeform 83"/>
                <p:cNvSpPr>
                  <a:spLocks/>
                </p:cNvSpPr>
                <p:nvPr/>
              </p:nvSpPr>
              <p:spPr bwMode="auto">
                <a:xfrm>
                  <a:off x="11300" y="1824"/>
                  <a:ext cx="2160" cy="1107"/>
                </a:xfrm>
                <a:custGeom>
                  <a:avLst/>
                  <a:gdLst>
                    <a:gd name="T0" fmla="*/ 0 w 2160"/>
                    <a:gd name="T1" fmla="*/ 712 h 1107"/>
                    <a:gd name="T2" fmla="*/ 336 w 2160"/>
                    <a:gd name="T3" fmla="*/ 664 h 1107"/>
                    <a:gd name="T4" fmla="*/ 1045 w 2160"/>
                    <a:gd name="T5" fmla="*/ 0 h 1107"/>
                    <a:gd name="T6" fmla="*/ 1799 w 2160"/>
                    <a:gd name="T7" fmla="*/ 664 h 1107"/>
                    <a:gd name="T8" fmla="*/ 2160 w 2160"/>
                    <a:gd name="T9" fmla="*/ 713 h 1107"/>
                    <a:gd name="T10" fmla="*/ 1068 w 2160"/>
                    <a:gd name="T11" fmla="*/ 1085 h 1107"/>
                    <a:gd name="T12" fmla="*/ 0 w 2160"/>
                    <a:gd name="T13" fmla="*/ 712 h 110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160"/>
                    <a:gd name="T22" fmla="*/ 0 h 1107"/>
                    <a:gd name="T23" fmla="*/ 2160 w 2160"/>
                    <a:gd name="T24" fmla="*/ 1107 h 110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160" h="1107">
                      <a:moveTo>
                        <a:pt x="0" y="712"/>
                      </a:moveTo>
                      <a:lnTo>
                        <a:pt x="336" y="664"/>
                      </a:lnTo>
                      <a:cubicBezTo>
                        <a:pt x="510" y="545"/>
                        <a:pt x="557" y="0"/>
                        <a:pt x="1045" y="0"/>
                      </a:cubicBezTo>
                      <a:cubicBezTo>
                        <a:pt x="1533" y="0"/>
                        <a:pt x="1613" y="545"/>
                        <a:pt x="1799" y="664"/>
                      </a:cubicBezTo>
                      <a:lnTo>
                        <a:pt x="2160" y="713"/>
                      </a:lnTo>
                      <a:cubicBezTo>
                        <a:pt x="2038" y="783"/>
                        <a:pt x="1821" y="1107"/>
                        <a:pt x="1068" y="1085"/>
                      </a:cubicBezTo>
                      <a:cubicBezTo>
                        <a:pt x="315" y="1063"/>
                        <a:pt x="222" y="790"/>
                        <a:pt x="0" y="71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5503" name="Group 201"/>
          <p:cNvGrpSpPr>
            <a:grpSpLocks/>
          </p:cNvGrpSpPr>
          <p:nvPr/>
        </p:nvGrpSpPr>
        <p:grpSpPr bwMode="auto">
          <a:xfrm>
            <a:off x="7164388" y="260350"/>
            <a:ext cx="1309687" cy="935038"/>
            <a:chOff x="8550" y="3118"/>
            <a:chExt cx="2125" cy="1792"/>
          </a:xfrm>
        </p:grpSpPr>
        <p:grpSp>
          <p:nvGrpSpPr>
            <p:cNvPr id="15461" name="Group 202"/>
            <p:cNvGrpSpPr>
              <a:grpSpLocks/>
            </p:cNvGrpSpPr>
            <p:nvPr/>
          </p:nvGrpSpPr>
          <p:grpSpPr bwMode="auto">
            <a:xfrm>
              <a:off x="8579" y="3830"/>
              <a:ext cx="2096" cy="1080"/>
              <a:chOff x="8579" y="3830"/>
              <a:chExt cx="2096" cy="1080"/>
            </a:xfrm>
          </p:grpSpPr>
          <p:sp>
            <p:nvSpPr>
              <p:cNvPr id="15463" name="AutoShape 203"/>
              <p:cNvSpPr>
                <a:spLocks noChangeArrowheads="1"/>
              </p:cNvSpPr>
              <p:nvPr/>
            </p:nvSpPr>
            <p:spPr bwMode="auto">
              <a:xfrm flipH="1" flipV="1">
                <a:off x="8579" y="4194"/>
                <a:ext cx="180" cy="360"/>
              </a:xfrm>
              <a:prstGeom prst="rtTriangl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64" name="AutoShape 204"/>
              <p:cNvSpPr>
                <a:spLocks noChangeArrowheads="1"/>
              </p:cNvSpPr>
              <p:nvPr/>
            </p:nvSpPr>
            <p:spPr bwMode="auto">
              <a:xfrm flipV="1">
                <a:off x="10495" y="4190"/>
                <a:ext cx="180" cy="360"/>
              </a:xfrm>
              <a:prstGeom prst="rtTriangl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465" name="Group 205"/>
              <p:cNvGrpSpPr>
                <a:grpSpLocks/>
              </p:cNvGrpSpPr>
              <p:nvPr/>
            </p:nvGrpSpPr>
            <p:grpSpPr bwMode="auto">
              <a:xfrm>
                <a:off x="8730" y="3830"/>
                <a:ext cx="1800" cy="1080"/>
                <a:chOff x="8730" y="3830"/>
                <a:chExt cx="1800" cy="1080"/>
              </a:xfrm>
            </p:grpSpPr>
            <p:grpSp>
              <p:nvGrpSpPr>
                <p:cNvPr id="15466" name="Group 206"/>
                <p:cNvGrpSpPr>
                  <a:grpSpLocks/>
                </p:cNvGrpSpPr>
                <p:nvPr/>
              </p:nvGrpSpPr>
              <p:grpSpPr bwMode="auto">
                <a:xfrm>
                  <a:off x="8730" y="3830"/>
                  <a:ext cx="1800" cy="1080"/>
                  <a:chOff x="5661" y="1854"/>
                  <a:chExt cx="1800" cy="1080"/>
                </a:xfrm>
              </p:grpSpPr>
              <p:sp>
                <p:nvSpPr>
                  <p:cNvPr id="15468" name="Oval 207"/>
                  <p:cNvSpPr>
                    <a:spLocks noChangeArrowheads="1"/>
                  </p:cNvSpPr>
                  <p:nvPr/>
                </p:nvSpPr>
                <p:spPr bwMode="auto">
                  <a:xfrm>
                    <a:off x="5661" y="1854"/>
                    <a:ext cx="1800" cy="108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69" name="Group 208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6025" y="2038"/>
                    <a:ext cx="900" cy="386"/>
                    <a:chOff x="5301" y="4194"/>
                    <a:chExt cx="1260" cy="540"/>
                  </a:xfrm>
                </p:grpSpPr>
                <p:grpSp>
                  <p:nvGrpSpPr>
                    <p:cNvPr id="15470" name="Group 20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01" y="4194"/>
                      <a:ext cx="540" cy="540"/>
                      <a:chOff x="5301" y="4194"/>
                      <a:chExt cx="540" cy="540"/>
                    </a:xfrm>
                  </p:grpSpPr>
                  <p:sp>
                    <p:nvSpPr>
                      <p:cNvPr id="15474" name="Oval 2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01" y="4194"/>
                        <a:ext cx="540" cy="54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75" name="Oval 2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61" y="4374"/>
                        <a:ext cx="180" cy="180"/>
                      </a:xfrm>
                      <a:prstGeom prst="ellipse">
                        <a:avLst/>
                      </a:prstGeom>
                      <a:solidFill>
                        <a:srgbClr val="003399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5471" name="Group 2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21" y="4194"/>
                      <a:ext cx="540" cy="540"/>
                      <a:chOff x="5301" y="4194"/>
                      <a:chExt cx="540" cy="540"/>
                    </a:xfrm>
                  </p:grpSpPr>
                  <p:sp>
                    <p:nvSpPr>
                      <p:cNvPr id="15472" name="Oval 2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01" y="4194"/>
                        <a:ext cx="540" cy="54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73" name="Oval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61" y="4374"/>
                        <a:ext cx="180" cy="180"/>
                      </a:xfrm>
                      <a:prstGeom prst="ellipse">
                        <a:avLst/>
                      </a:prstGeom>
                      <a:solidFill>
                        <a:srgbClr val="003399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sp>
              <p:nvSpPr>
                <p:cNvPr id="15467" name="AutoShape 215"/>
                <p:cNvSpPr>
                  <a:spLocks noChangeArrowheads="1"/>
                </p:cNvSpPr>
                <p:nvPr/>
              </p:nvSpPr>
              <p:spPr bwMode="auto">
                <a:xfrm flipV="1">
                  <a:off x="9441" y="4554"/>
                  <a:ext cx="540" cy="180"/>
                </a:xfrm>
                <a:prstGeom prst="triangle">
                  <a:avLst>
                    <a:gd name="adj" fmla="val 52593"/>
                  </a:avLst>
                </a:prstGeom>
                <a:solidFill>
                  <a:srgbClr val="FF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5462" name="Freeform 216"/>
            <p:cNvSpPr>
              <a:spLocks/>
            </p:cNvSpPr>
            <p:nvPr/>
          </p:nvSpPr>
          <p:spPr bwMode="auto">
            <a:xfrm>
              <a:off x="8550" y="3118"/>
              <a:ext cx="1980" cy="784"/>
            </a:xfrm>
            <a:custGeom>
              <a:avLst/>
              <a:gdLst>
                <a:gd name="T0" fmla="*/ 0 w 1482"/>
                <a:gd name="T1" fmla="*/ 565 h 784"/>
                <a:gd name="T2" fmla="*/ 277 w 1482"/>
                <a:gd name="T3" fmla="*/ 784 h 784"/>
                <a:gd name="T4" fmla="*/ 35796 w 1482"/>
                <a:gd name="T5" fmla="*/ 784 h 784"/>
                <a:gd name="T6" fmla="*/ 35880 w 1482"/>
                <a:gd name="T7" fmla="*/ 556 h 784"/>
                <a:gd name="T8" fmla="*/ 29552 w 1482"/>
                <a:gd name="T9" fmla="*/ 565 h 784"/>
                <a:gd name="T10" fmla="*/ 18660 w 1482"/>
                <a:gd name="T11" fmla="*/ 0 h 784"/>
                <a:gd name="T12" fmla="*/ 7440 w 1482"/>
                <a:gd name="T13" fmla="*/ 565 h 784"/>
                <a:gd name="T14" fmla="*/ 0 w 1482"/>
                <a:gd name="T15" fmla="*/ 565 h 7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2"/>
                <a:gd name="T25" fmla="*/ 0 h 784"/>
                <a:gd name="T26" fmla="*/ 1482 w 1482"/>
                <a:gd name="T27" fmla="*/ 784 h 7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2" h="784">
                  <a:moveTo>
                    <a:pt x="0" y="565"/>
                  </a:moveTo>
                  <a:lnTo>
                    <a:pt x="12" y="784"/>
                  </a:lnTo>
                  <a:lnTo>
                    <a:pt x="1478" y="784"/>
                  </a:lnTo>
                  <a:lnTo>
                    <a:pt x="1482" y="556"/>
                  </a:lnTo>
                  <a:lnTo>
                    <a:pt x="1221" y="565"/>
                  </a:lnTo>
                  <a:cubicBezTo>
                    <a:pt x="1103" y="472"/>
                    <a:pt x="1375" y="0"/>
                    <a:pt x="771" y="0"/>
                  </a:cubicBezTo>
                  <a:cubicBezTo>
                    <a:pt x="167" y="0"/>
                    <a:pt x="436" y="471"/>
                    <a:pt x="308" y="565"/>
                  </a:cubicBezTo>
                  <a:lnTo>
                    <a:pt x="0" y="565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526" name="Group 236"/>
          <p:cNvGrpSpPr>
            <a:grpSpLocks/>
          </p:cNvGrpSpPr>
          <p:nvPr/>
        </p:nvGrpSpPr>
        <p:grpSpPr bwMode="auto">
          <a:xfrm>
            <a:off x="7235825" y="3716338"/>
            <a:ext cx="1220788" cy="935037"/>
            <a:chOff x="4740" y="1207"/>
            <a:chExt cx="769" cy="589"/>
          </a:xfrm>
        </p:grpSpPr>
        <p:sp>
          <p:nvSpPr>
            <p:cNvPr id="15449" name="Oval 223"/>
            <p:cNvSpPr>
              <a:spLocks noChangeArrowheads="1"/>
            </p:cNvSpPr>
            <p:nvPr/>
          </p:nvSpPr>
          <p:spPr bwMode="auto">
            <a:xfrm>
              <a:off x="4810" y="1441"/>
              <a:ext cx="699" cy="35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450" name="Group 224"/>
            <p:cNvGrpSpPr>
              <a:grpSpLocks/>
            </p:cNvGrpSpPr>
            <p:nvPr/>
          </p:nvGrpSpPr>
          <p:grpSpPr bwMode="auto">
            <a:xfrm flipV="1">
              <a:off x="4951" y="1501"/>
              <a:ext cx="350" cy="127"/>
              <a:chOff x="5301" y="4194"/>
              <a:chExt cx="1260" cy="540"/>
            </a:xfrm>
          </p:grpSpPr>
          <p:grpSp>
            <p:nvGrpSpPr>
              <p:cNvPr id="15455" name="Group 225"/>
              <p:cNvGrpSpPr>
                <a:grpSpLocks/>
              </p:cNvGrpSpPr>
              <p:nvPr/>
            </p:nvGrpSpPr>
            <p:grpSpPr bwMode="auto">
              <a:xfrm>
                <a:off x="5301" y="4194"/>
                <a:ext cx="540" cy="540"/>
                <a:chOff x="5301" y="4194"/>
                <a:chExt cx="540" cy="540"/>
              </a:xfrm>
            </p:grpSpPr>
            <p:sp>
              <p:nvSpPr>
                <p:cNvPr id="15459" name="Oval 226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60" name="Oval 227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456" name="Group 228"/>
              <p:cNvGrpSpPr>
                <a:grpSpLocks/>
              </p:cNvGrpSpPr>
              <p:nvPr/>
            </p:nvGrpSpPr>
            <p:grpSpPr bwMode="auto">
              <a:xfrm>
                <a:off x="6021" y="4194"/>
                <a:ext cx="540" cy="540"/>
                <a:chOff x="5301" y="4194"/>
                <a:chExt cx="540" cy="540"/>
              </a:xfrm>
            </p:grpSpPr>
            <p:sp>
              <p:nvSpPr>
                <p:cNvPr id="15457" name="Oval 229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58" name="Oval 230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5451" name="Freeform 232"/>
            <p:cNvSpPr>
              <a:spLocks/>
            </p:cNvSpPr>
            <p:nvPr/>
          </p:nvSpPr>
          <p:spPr bwMode="auto">
            <a:xfrm>
              <a:off x="4740" y="1207"/>
              <a:ext cx="769" cy="258"/>
            </a:xfrm>
            <a:custGeom>
              <a:avLst/>
              <a:gdLst>
                <a:gd name="T0" fmla="*/ 0 w 1482"/>
                <a:gd name="T1" fmla="*/ 0 h 784"/>
                <a:gd name="T2" fmla="*/ 1 w 1482"/>
                <a:gd name="T3" fmla="*/ 0 h 784"/>
                <a:gd name="T4" fmla="*/ 1 w 1482"/>
                <a:gd name="T5" fmla="*/ 0 h 784"/>
                <a:gd name="T6" fmla="*/ 1 w 1482"/>
                <a:gd name="T7" fmla="*/ 0 h 784"/>
                <a:gd name="T8" fmla="*/ 1 w 1482"/>
                <a:gd name="T9" fmla="*/ 0 h 784"/>
                <a:gd name="T10" fmla="*/ 1 w 1482"/>
                <a:gd name="T11" fmla="*/ 0 h 784"/>
                <a:gd name="T12" fmla="*/ 1 w 1482"/>
                <a:gd name="T13" fmla="*/ 0 h 784"/>
                <a:gd name="T14" fmla="*/ 0 w 1482"/>
                <a:gd name="T15" fmla="*/ 0 h 7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2"/>
                <a:gd name="T25" fmla="*/ 0 h 784"/>
                <a:gd name="T26" fmla="*/ 1482 w 1482"/>
                <a:gd name="T27" fmla="*/ 784 h 7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2" h="784">
                  <a:moveTo>
                    <a:pt x="0" y="565"/>
                  </a:moveTo>
                  <a:lnTo>
                    <a:pt x="12" y="784"/>
                  </a:lnTo>
                  <a:lnTo>
                    <a:pt x="1478" y="784"/>
                  </a:lnTo>
                  <a:lnTo>
                    <a:pt x="1482" y="556"/>
                  </a:lnTo>
                  <a:lnTo>
                    <a:pt x="1221" y="565"/>
                  </a:lnTo>
                  <a:cubicBezTo>
                    <a:pt x="1103" y="472"/>
                    <a:pt x="1375" y="0"/>
                    <a:pt x="771" y="0"/>
                  </a:cubicBezTo>
                  <a:cubicBezTo>
                    <a:pt x="167" y="0"/>
                    <a:pt x="436" y="471"/>
                    <a:pt x="308" y="565"/>
                  </a:cubicBezTo>
                  <a:lnTo>
                    <a:pt x="0" y="56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452" name="Group 233"/>
            <p:cNvGrpSpPr>
              <a:grpSpLocks/>
            </p:cNvGrpSpPr>
            <p:nvPr/>
          </p:nvGrpSpPr>
          <p:grpSpPr bwMode="auto">
            <a:xfrm flipV="1">
              <a:off x="5103" y="1661"/>
              <a:ext cx="142" cy="89"/>
              <a:chOff x="2781" y="4734"/>
              <a:chExt cx="359" cy="270"/>
            </a:xfrm>
          </p:grpSpPr>
          <p:sp>
            <p:nvSpPr>
              <p:cNvPr id="15453" name="Freeform 234"/>
              <p:cNvSpPr>
                <a:spLocks/>
              </p:cNvSpPr>
              <p:nvPr/>
            </p:nvSpPr>
            <p:spPr bwMode="auto">
              <a:xfrm>
                <a:off x="278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54" name="Freeform 235"/>
              <p:cNvSpPr>
                <a:spLocks/>
              </p:cNvSpPr>
              <p:nvPr/>
            </p:nvSpPr>
            <p:spPr bwMode="auto">
              <a:xfrm flipH="1">
                <a:off x="296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537" name="Group 237"/>
          <p:cNvGrpSpPr>
            <a:grpSpLocks/>
          </p:cNvGrpSpPr>
          <p:nvPr/>
        </p:nvGrpSpPr>
        <p:grpSpPr bwMode="auto">
          <a:xfrm>
            <a:off x="7092950" y="5300663"/>
            <a:ext cx="1733550" cy="1184275"/>
            <a:chOff x="3126" y="475"/>
            <a:chExt cx="1092" cy="746"/>
          </a:xfrm>
        </p:grpSpPr>
        <p:sp>
          <p:nvSpPr>
            <p:cNvPr id="15434" name="Oval 238"/>
            <p:cNvSpPr>
              <a:spLocks noChangeArrowheads="1"/>
            </p:cNvSpPr>
            <p:nvPr/>
          </p:nvSpPr>
          <p:spPr bwMode="auto">
            <a:xfrm>
              <a:off x="3288" y="754"/>
              <a:ext cx="699" cy="35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435" name="Group 239"/>
            <p:cNvGrpSpPr>
              <a:grpSpLocks/>
            </p:cNvGrpSpPr>
            <p:nvPr/>
          </p:nvGrpSpPr>
          <p:grpSpPr bwMode="auto">
            <a:xfrm>
              <a:off x="3126" y="737"/>
              <a:ext cx="1092" cy="484"/>
              <a:chOff x="6354" y="5481"/>
              <a:chExt cx="2760" cy="1470"/>
            </a:xfrm>
          </p:grpSpPr>
          <p:sp>
            <p:nvSpPr>
              <p:cNvPr id="15447" name="Freeform 240"/>
              <p:cNvSpPr>
                <a:spLocks/>
              </p:cNvSpPr>
              <p:nvPr/>
            </p:nvSpPr>
            <p:spPr bwMode="auto">
              <a:xfrm rot="19926649" flipH="1">
                <a:off x="8334" y="5481"/>
                <a:ext cx="780" cy="1470"/>
              </a:xfrm>
              <a:custGeom>
                <a:avLst/>
                <a:gdLst>
                  <a:gd name="T0" fmla="*/ 540 w 780"/>
                  <a:gd name="T1" fmla="*/ 1470 h 1470"/>
                  <a:gd name="T2" fmla="*/ 0 w 780"/>
                  <a:gd name="T3" fmla="*/ 1290 h 1470"/>
                  <a:gd name="T4" fmla="*/ 540 w 780"/>
                  <a:gd name="T5" fmla="*/ 930 h 1470"/>
                  <a:gd name="T6" fmla="*/ 360 w 780"/>
                  <a:gd name="T7" fmla="*/ 1290 h 1470"/>
                  <a:gd name="T8" fmla="*/ 180 w 780"/>
                  <a:gd name="T9" fmla="*/ 1110 h 1470"/>
                  <a:gd name="T10" fmla="*/ 360 w 780"/>
                  <a:gd name="T11" fmla="*/ 750 h 1470"/>
                  <a:gd name="T12" fmla="*/ 540 w 780"/>
                  <a:gd name="T13" fmla="*/ 750 h 1470"/>
                  <a:gd name="T14" fmla="*/ 360 w 780"/>
                  <a:gd name="T15" fmla="*/ 930 h 1470"/>
                  <a:gd name="T16" fmla="*/ 180 w 780"/>
                  <a:gd name="T17" fmla="*/ 750 h 1470"/>
                  <a:gd name="T18" fmla="*/ 360 w 780"/>
                  <a:gd name="T19" fmla="*/ 210 h 1470"/>
                  <a:gd name="T20" fmla="*/ 540 w 780"/>
                  <a:gd name="T21" fmla="*/ 390 h 1470"/>
                  <a:gd name="T22" fmla="*/ 540 w 780"/>
                  <a:gd name="T23" fmla="*/ 570 h 1470"/>
                  <a:gd name="T24" fmla="*/ 180 w 780"/>
                  <a:gd name="T25" fmla="*/ 570 h 1470"/>
                  <a:gd name="T26" fmla="*/ 180 w 780"/>
                  <a:gd name="T27" fmla="*/ 210 h 1470"/>
                  <a:gd name="T28" fmla="*/ 180 w 780"/>
                  <a:gd name="T29" fmla="*/ 30 h 1470"/>
                  <a:gd name="T30" fmla="*/ 720 w 780"/>
                  <a:gd name="T31" fmla="*/ 30 h 1470"/>
                  <a:gd name="T32" fmla="*/ 540 w 780"/>
                  <a:gd name="T33" fmla="*/ 210 h 1470"/>
                  <a:gd name="T34" fmla="*/ 360 w 780"/>
                  <a:gd name="T35" fmla="*/ 30 h 14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80"/>
                  <a:gd name="T55" fmla="*/ 0 h 1470"/>
                  <a:gd name="T56" fmla="*/ 780 w 780"/>
                  <a:gd name="T57" fmla="*/ 1470 h 147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80" h="1470">
                    <a:moveTo>
                      <a:pt x="540" y="1470"/>
                    </a:moveTo>
                    <a:cubicBezTo>
                      <a:pt x="270" y="1425"/>
                      <a:pt x="0" y="1380"/>
                      <a:pt x="0" y="1290"/>
                    </a:cubicBezTo>
                    <a:cubicBezTo>
                      <a:pt x="0" y="1200"/>
                      <a:pt x="480" y="930"/>
                      <a:pt x="540" y="930"/>
                    </a:cubicBezTo>
                    <a:cubicBezTo>
                      <a:pt x="600" y="930"/>
                      <a:pt x="420" y="1260"/>
                      <a:pt x="360" y="1290"/>
                    </a:cubicBezTo>
                    <a:cubicBezTo>
                      <a:pt x="300" y="1320"/>
                      <a:pt x="180" y="1200"/>
                      <a:pt x="180" y="1110"/>
                    </a:cubicBezTo>
                    <a:cubicBezTo>
                      <a:pt x="180" y="1020"/>
                      <a:pt x="300" y="810"/>
                      <a:pt x="360" y="750"/>
                    </a:cubicBezTo>
                    <a:cubicBezTo>
                      <a:pt x="420" y="690"/>
                      <a:pt x="540" y="720"/>
                      <a:pt x="540" y="750"/>
                    </a:cubicBezTo>
                    <a:cubicBezTo>
                      <a:pt x="540" y="780"/>
                      <a:pt x="420" y="930"/>
                      <a:pt x="360" y="930"/>
                    </a:cubicBezTo>
                    <a:cubicBezTo>
                      <a:pt x="300" y="930"/>
                      <a:pt x="180" y="870"/>
                      <a:pt x="180" y="750"/>
                    </a:cubicBezTo>
                    <a:cubicBezTo>
                      <a:pt x="180" y="630"/>
                      <a:pt x="300" y="270"/>
                      <a:pt x="360" y="210"/>
                    </a:cubicBezTo>
                    <a:cubicBezTo>
                      <a:pt x="420" y="150"/>
                      <a:pt x="510" y="330"/>
                      <a:pt x="540" y="390"/>
                    </a:cubicBezTo>
                    <a:cubicBezTo>
                      <a:pt x="570" y="450"/>
                      <a:pt x="600" y="540"/>
                      <a:pt x="540" y="570"/>
                    </a:cubicBezTo>
                    <a:cubicBezTo>
                      <a:pt x="480" y="600"/>
                      <a:pt x="240" y="630"/>
                      <a:pt x="180" y="570"/>
                    </a:cubicBezTo>
                    <a:cubicBezTo>
                      <a:pt x="120" y="510"/>
                      <a:pt x="180" y="300"/>
                      <a:pt x="180" y="210"/>
                    </a:cubicBezTo>
                    <a:cubicBezTo>
                      <a:pt x="180" y="120"/>
                      <a:pt x="90" y="60"/>
                      <a:pt x="180" y="30"/>
                    </a:cubicBezTo>
                    <a:cubicBezTo>
                      <a:pt x="270" y="0"/>
                      <a:pt x="660" y="0"/>
                      <a:pt x="720" y="30"/>
                    </a:cubicBezTo>
                    <a:cubicBezTo>
                      <a:pt x="780" y="60"/>
                      <a:pt x="600" y="210"/>
                      <a:pt x="540" y="210"/>
                    </a:cubicBezTo>
                    <a:cubicBezTo>
                      <a:pt x="480" y="210"/>
                      <a:pt x="390" y="60"/>
                      <a:pt x="360" y="30"/>
                    </a:cubicBezTo>
                  </a:path>
                </a:pathLst>
              </a:custGeom>
              <a:noFill/>
              <a:ln w="5715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48" name="Freeform 241"/>
              <p:cNvSpPr>
                <a:spLocks/>
              </p:cNvSpPr>
              <p:nvPr/>
            </p:nvSpPr>
            <p:spPr bwMode="auto">
              <a:xfrm rot="1673351">
                <a:off x="6354" y="5481"/>
                <a:ext cx="780" cy="1470"/>
              </a:xfrm>
              <a:custGeom>
                <a:avLst/>
                <a:gdLst>
                  <a:gd name="T0" fmla="*/ 540 w 780"/>
                  <a:gd name="T1" fmla="*/ 1470 h 1470"/>
                  <a:gd name="T2" fmla="*/ 0 w 780"/>
                  <a:gd name="T3" fmla="*/ 1290 h 1470"/>
                  <a:gd name="T4" fmla="*/ 540 w 780"/>
                  <a:gd name="T5" fmla="*/ 930 h 1470"/>
                  <a:gd name="T6" fmla="*/ 360 w 780"/>
                  <a:gd name="T7" fmla="*/ 1290 h 1470"/>
                  <a:gd name="T8" fmla="*/ 180 w 780"/>
                  <a:gd name="T9" fmla="*/ 1110 h 1470"/>
                  <a:gd name="T10" fmla="*/ 360 w 780"/>
                  <a:gd name="T11" fmla="*/ 750 h 1470"/>
                  <a:gd name="T12" fmla="*/ 540 w 780"/>
                  <a:gd name="T13" fmla="*/ 750 h 1470"/>
                  <a:gd name="T14" fmla="*/ 360 w 780"/>
                  <a:gd name="T15" fmla="*/ 930 h 1470"/>
                  <a:gd name="T16" fmla="*/ 180 w 780"/>
                  <a:gd name="T17" fmla="*/ 750 h 1470"/>
                  <a:gd name="T18" fmla="*/ 360 w 780"/>
                  <a:gd name="T19" fmla="*/ 210 h 1470"/>
                  <a:gd name="T20" fmla="*/ 540 w 780"/>
                  <a:gd name="T21" fmla="*/ 390 h 1470"/>
                  <a:gd name="T22" fmla="*/ 540 w 780"/>
                  <a:gd name="T23" fmla="*/ 570 h 1470"/>
                  <a:gd name="T24" fmla="*/ 180 w 780"/>
                  <a:gd name="T25" fmla="*/ 570 h 1470"/>
                  <a:gd name="T26" fmla="*/ 180 w 780"/>
                  <a:gd name="T27" fmla="*/ 210 h 1470"/>
                  <a:gd name="T28" fmla="*/ 180 w 780"/>
                  <a:gd name="T29" fmla="*/ 30 h 1470"/>
                  <a:gd name="T30" fmla="*/ 720 w 780"/>
                  <a:gd name="T31" fmla="*/ 30 h 1470"/>
                  <a:gd name="T32" fmla="*/ 540 w 780"/>
                  <a:gd name="T33" fmla="*/ 210 h 1470"/>
                  <a:gd name="T34" fmla="*/ 360 w 780"/>
                  <a:gd name="T35" fmla="*/ 30 h 14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80"/>
                  <a:gd name="T55" fmla="*/ 0 h 1470"/>
                  <a:gd name="T56" fmla="*/ 780 w 780"/>
                  <a:gd name="T57" fmla="*/ 1470 h 147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80" h="1470">
                    <a:moveTo>
                      <a:pt x="540" y="1470"/>
                    </a:moveTo>
                    <a:cubicBezTo>
                      <a:pt x="270" y="1425"/>
                      <a:pt x="0" y="1380"/>
                      <a:pt x="0" y="1290"/>
                    </a:cubicBezTo>
                    <a:cubicBezTo>
                      <a:pt x="0" y="1200"/>
                      <a:pt x="480" y="930"/>
                      <a:pt x="540" y="930"/>
                    </a:cubicBezTo>
                    <a:cubicBezTo>
                      <a:pt x="600" y="930"/>
                      <a:pt x="420" y="1260"/>
                      <a:pt x="360" y="1290"/>
                    </a:cubicBezTo>
                    <a:cubicBezTo>
                      <a:pt x="300" y="1320"/>
                      <a:pt x="180" y="1200"/>
                      <a:pt x="180" y="1110"/>
                    </a:cubicBezTo>
                    <a:cubicBezTo>
                      <a:pt x="180" y="1020"/>
                      <a:pt x="300" y="810"/>
                      <a:pt x="360" y="750"/>
                    </a:cubicBezTo>
                    <a:cubicBezTo>
                      <a:pt x="420" y="690"/>
                      <a:pt x="540" y="720"/>
                      <a:pt x="540" y="750"/>
                    </a:cubicBezTo>
                    <a:cubicBezTo>
                      <a:pt x="540" y="780"/>
                      <a:pt x="420" y="930"/>
                      <a:pt x="360" y="930"/>
                    </a:cubicBezTo>
                    <a:cubicBezTo>
                      <a:pt x="300" y="930"/>
                      <a:pt x="180" y="870"/>
                      <a:pt x="180" y="750"/>
                    </a:cubicBezTo>
                    <a:cubicBezTo>
                      <a:pt x="180" y="630"/>
                      <a:pt x="300" y="270"/>
                      <a:pt x="360" y="210"/>
                    </a:cubicBezTo>
                    <a:cubicBezTo>
                      <a:pt x="420" y="150"/>
                      <a:pt x="510" y="330"/>
                      <a:pt x="540" y="390"/>
                    </a:cubicBezTo>
                    <a:cubicBezTo>
                      <a:pt x="570" y="450"/>
                      <a:pt x="600" y="540"/>
                      <a:pt x="540" y="570"/>
                    </a:cubicBezTo>
                    <a:cubicBezTo>
                      <a:pt x="480" y="600"/>
                      <a:pt x="240" y="630"/>
                      <a:pt x="180" y="570"/>
                    </a:cubicBezTo>
                    <a:cubicBezTo>
                      <a:pt x="120" y="510"/>
                      <a:pt x="180" y="300"/>
                      <a:pt x="180" y="210"/>
                    </a:cubicBezTo>
                    <a:cubicBezTo>
                      <a:pt x="180" y="120"/>
                      <a:pt x="90" y="60"/>
                      <a:pt x="180" y="30"/>
                    </a:cubicBezTo>
                    <a:cubicBezTo>
                      <a:pt x="270" y="0"/>
                      <a:pt x="660" y="0"/>
                      <a:pt x="720" y="30"/>
                    </a:cubicBezTo>
                    <a:cubicBezTo>
                      <a:pt x="780" y="60"/>
                      <a:pt x="600" y="210"/>
                      <a:pt x="540" y="210"/>
                    </a:cubicBezTo>
                    <a:cubicBezTo>
                      <a:pt x="480" y="210"/>
                      <a:pt x="390" y="60"/>
                      <a:pt x="360" y="30"/>
                    </a:cubicBezTo>
                  </a:path>
                </a:pathLst>
              </a:custGeom>
              <a:noFill/>
              <a:ln w="5715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36" name="Group 242"/>
            <p:cNvGrpSpPr>
              <a:grpSpLocks/>
            </p:cNvGrpSpPr>
            <p:nvPr/>
          </p:nvGrpSpPr>
          <p:grpSpPr bwMode="auto">
            <a:xfrm flipV="1">
              <a:off x="3429" y="814"/>
              <a:ext cx="350" cy="127"/>
              <a:chOff x="5301" y="4194"/>
              <a:chExt cx="1260" cy="540"/>
            </a:xfrm>
          </p:grpSpPr>
          <p:grpSp>
            <p:nvGrpSpPr>
              <p:cNvPr id="15441" name="Group 243"/>
              <p:cNvGrpSpPr>
                <a:grpSpLocks/>
              </p:cNvGrpSpPr>
              <p:nvPr/>
            </p:nvGrpSpPr>
            <p:grpSpPr bwMode="auto">
              <a:xfrm>
                <a:off x="5301" y="4194"/>
                <a:ext cx="540" cy="540"/>
                <a:chOff x="5301" y="4194"/>
                <a:chExt cx="540" cy="540"/>
              </a:xfrm>
            </p:grpSpPr>
            <p:sp>
              <p:nvSpPr>
                <p:cNvPr id="15445" name="Oval 244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46" name="Oval 245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442" name="Group 246"/>
              <p:cNvGrpSpPr>
                <a:grpSpLocks/>
              </p:cNvGrpSpPr>
              <p:nvPr/>
            </p:nvGrpSpPr>
            <p:grpSpPr bwMode="auto">
              <a:xfrm>
                <a:off x="6021" y="4194"/>
                <a:ext cx="540" cy="540"/>
                <a:chOff x="5301" y="4194"/>
                <a:chExt cx="540" cy="540"/>
              </a:xfrm>
            </p:grpSpPr>
            <p:sp>
              <p:nvSpPr>
                <p:cNvPr id="15443" name="Oval 247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44" name="Oval 248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5437" name="Group 249"/>
            <p:cNvGrpSpPr>
              <a:grpSpLocks/>
            </p:cNvGrpSpPr>
            <p:nvPr/>
          </p:nvGrpSpPr>
          <p:grpSpPr bwMode="auto">
            <a:xfrm flipV="1">
              <a:off x="3581" y="974"/>
              <a:ext cx="142" cy="89"/>
              <a:chOff x="2781" y="4734"/>
              <a:chExt cx="359" cy="270"/>
            </a:xfrm>
          </p:grpSpPr>
          <p:sp>
            <p:nvSpPr>
              <p:cNvPr id="15439" name="Freeform 250"/>
              <p:cNvSpPr>
                <a:spLocks/>
              </p:cNvSpPr>
              <p:nvPr/>
            </p:nvSpPr>
            <p:spPr bwMode="auto">
              <a:xfrm>
                <a:off x="278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40" name="Freeform 251"/>
              <p:cNvSpPr>
                <a:spLocks/>
              </p:cNvSpPr>
              <p:nvPr/>
            </p:nvSpPr>
            <p:spPr bwMode="auto">
              <a:xfrm flipH="1">
                <a:off x="296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38" name="Freeform 252"/>
            <p:cNvSpPr>
              <a:spLocks/>
            </p:cNvSpPr>
            <p:nvPr/>
          </p:nvSpPr>
          <p:spPr bwMode="auto">
            <a:xfrm>
              <a:off x="3218" y="475"/>
              <a:ext cx="855" cy="364"/>
            </a:xfrm>
            <a:custGeom>
              <a:avLst/>
              <a:gdLst>
                <a:gd name="T0" fmla="*/ 0 w 2160"/>
                <a:gd name="T1" fmla="*/ 0 h 1107"/>
                <a:gd name="T2" fmla="*/ 0 w 2160"/>
                <a:gd name="T3" fmla="*/ 0 h 1107"/>
                <a:gd name="T4" fmla="*/ 0 w 2160"/>
                <a:gd name="T5" fmla="*/ 0 h 1107"/>
                <a:gd name="T6" fmla="*/ 0 w 2160"/>
                <a:gd name="T7" fmla="*/ 0 h 1107"/>
                <a:gd name="T8" fmla="*/ 0 w 2160"/>
                <a:gd name="T9" fmla="*/ 0 h 1107"/>
                <a:gd name="T10" fmla="*/ 0 w 2160"/>
                <a:gd name="T11" fmla="*/ 0 h 1107"/>
                <a:gd name="T12" fmla="*/ 0 w 2160"/>
                <a:gd name="T13" fmla="*/ 0 h 1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"/>
                <a:gd name="T22" fmla="*/ 0 h 1107"/>
                <a:gd name="T23" fmla="*/ 2160 w 2160"/>
                <a:gd name="T24" fmla="*/ 1107 h 1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" h="1107">
                  <a:moveTo>
                    <a:pt x="0" y="712"/>
                  </a:moveTo>
                  <a:lnTo>
                    <a:pt x="336" y="664"/>
                  </a:lnTo>
                  <a:cubicBezTo>
                    <a:pt x="510" y="545"/>
                    <a:pt x="557" y="0"/>
                    <a:pt x="1045" y="0"/>
                  </a:cubicBezTo>
                  <a:cubicBezTo>
                    <a:pt x="1533" y="0"/>
                    <a:pt x="1613" y="545"/>
                    <a:pt x="1799" y="664"/>
                  </a:cubicBezTo>
                  <a:lnTo>
                    <a:pt x="2160" y="713"/>
                  </a:lnTo>
                  <a:cubicBezTo>
                    <a:pt x="2038" y="783"/>
                    <a:pt x="1821" y="1107"/>
                    <a:pt x="1068" y="1085"/>
                  </a:cubicBezTo>
                  <a:cubicBezTo>
                    <a:pt x="315" y="1063"/>
                    <a:pt x="222" y="790"/>
                    <a:pt x="0" y="71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553" name="Group 253"/>
          <p:cNvGrpSpPr>
            <a:grpSpLocks/>
          </p:cNvGrpSpPr>
          <p:nvPr/>
        </p:nvGrpSpPr>
        <p:grpSpPr bwMode="auto">
          <a:xfrm>
            <a:off x="7019925" y="1700213"/>
            <a:ext cx="1733550" cy="1222375"/>
            <a:chOff x="2940" y="1797"/>
            <a:chExt cx="1092" cy="770"/>
          </a:xfrm>
        </p:grpSpPr>
        <p:sp>
          <p:nvSpPr>
            <p:cNvPr id="15419" name="Oval 254"/>
            <p:cNvSpPr>
              <a:spLocks noChangeArrowheads="1"/>
            </p:cNvSpPr>
            <p:nvPr/>
          </p:nvSpPr>
          <p:spPr bwMode="auto">
            <a:xfrm>
              <a:off x="3102" y="2100"/>
              <a:ext cx="699" cy="35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420" name="Group 255"/>
            <p:cNvGrpSpPr>
              <a:grpSpLocks/>
            </p:cNvGrpSpPr>
            <p:nvPr/>
          </p:nvGrpSpPr>
          <p:grpSpPr bwMode="auto">
            <a:xfrm>
              <a:off x="2940" y="2083"/>
              <a:ext cx="1092" cy="484"/>
              <a:chOff x="6354" y="5481"/>
              <a:chExt cx="2760" cy="1470"/>
            </a:xfrm>
          </p:grpSpPr>
          <p:sp>
            <p:nvSpPr>
              <p:cNvPr id="15432" name="Freeform 256"/>
              <p:cNvSpPr>
                <a:spLocks/>
              </p:cNvSpPr>
              <p:nvPr/>
            </p:nvSpPr>
            <p:spPr bwMode="auto">
              <a:xfrm rot="19926649" flipH="1">
                <a:off x="8334" y="5481"/>
                <a:ext cx="780" cy="1470"/>
              </a:xfrm>
              <a:custGeom>
                <a:avLst/>
                <a:gdLst>
                  <a:gd name="T0" fmla="*/ 540 w 780"/>
                  <a:gd name="T1" fmla="*/ 1470 h 1470"/>
                  <a:gd name="T2" fmla="*/ 0 w 780"/>
                  <a:gd name="T3" fmla="*/ 1290 h 1470"/>
                  <a:gd name="T4" fmla="*/ 540 w 780"/>
                  <a:gd name="T5" fmla="*/ 930 h 1470"/>
                  <a:gd name="T6" fmla="*/ 360 w 780"/>
                  <a:gd name="T7" fmla="*/ 1290 h 1470"/>
                  <a:gd name="T8" fmla="*/ 180 w 780"/>
                  <a:gd name="T9" fmla="*/ 1110 h 1470"/>
                  <a:gd name="T10" fmla="*/ 360 w 780"/>
                  <a:gd name="T11" fmla="*/ 750 h 1470"/>
                  <a:gd name="T12" fmla="*/ 540 w 780"/>
                  <a:gd name="T13" fmla="*/ 750 h 1470"/>
                  <a:gd name="T14" fmla="*/ 360 w 780"/>
                  <a:gd name="T15" fmla="*/ 930 h 1470"/>
                  <a:gd name="T16" fmla="*/ 180 w 780"/>
                  <a:gd name="T17" fmla="*/ 750 h 1470"/>
                  <a:gd name="T18" fmla="*/ 360 w 780"/>
                  <a:gd name="T19" fmla="*/ 210 h 1470"/>
                  <a:gd name="T20" fmla="*/ 540 w 780"/>
                  <a:gd name="T21" fmla="*/ 390 h 1470"/>
                  <a:gd name="T22" fmla="*/ 540 w 780"/>
                  <a:gd name="T23" fmla="*/ 570 h 1470"/>
                  <a:gd name="T24" fmla="*/ 180 w 780"/>
                  <a:gd name="T25" fmla="*/ 570 h 1470"/>
                  <a:gd name="T26" fmla="*/ 180 w 780"/>
                  <a:gd name="T27" fmla="*/ 210 h 1470"/>
                  <a:gd name="T28" fmla="*/ 180 w 780"/>
                  <a:gd name="T29" fmla="*/ 30 h 1470"/>
                  <a:gd name="T30" fmla="*/ 720 w 780"/>
                  <a:gd name="T31" fmla="*/ 30 h 1470"/>
                  <a:gd name="T32" fmla="*/ 540 w 780"/>
                  <a:gd name="T33" fmla="*/ 210 h 1470"/>
                  <a:gd name="T34" fmla="*/ 360 w 780"/>
                  <a:gd name="T35" fmla="*/ 30 h 14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80"/>
                  <a:gd name="T55" fmla="*/ 0 h 1470"/>
                  <a:gd name="T56" fmla="*/ 780 w 780"/>
                  <a:gd name="T57" fmla="*/ 1470 h 147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80" h="1470">
                    <a:moveTo>
                      <a:pt x="540" y="1470"/>
                    </a:moveTo>
                    <a:cubicBezTo>
                      <a:pt x="270" y="1425"/>
                      <a:pt x="0" y="1380"/>
                      <a:pt x="0" y="1290"/>
                    </a:cubicBezTo>
                    <a:cubicBezTo>
                      <a:pt x="0" y="1200"/>
                      <a:pt x="480" y="930"/>
                      <a:pt x="540" y="930"/>
                    </a:cubicBezTo>
                    <a:cubicBezTo>
                      <a:pt x="600" y="930"/>
                      <a:pt x="420" y="1260"/>
                      <a:pt x="360" y="1290"/>
                    </a:cubicBezTo>
                    <a:cubicBezTo>
                      <a:pt x="300" y="1320"/>
                      <a:pt x="180" y="1200"/>
                      <a:pt x="180" y="1110"/>
                    </a:cubicBezTo>
                    <a:cubicBezTo>
                      <a:pt x="180" y="1020"/>
                      <a:pt x="300" y="810"/>
                      <a:pt x="360" y="750"/>
                    </a:cubicBezTo>
                    <a:cubicBezTo>
                      <a:pt x="420" y="690"/>
                      <a:pt x="540" y="720"/>
                      <a:pt x="540" y="750"/>
                    </a:cubicBezTo>
                    <a:cubicBezTo>
                      <a:pt x="540" y="780"/>
                      <a:pt x="420" y="930"/>
                      <a:pt x="360" y="930"/>
                    </a:cubicBezTo>
                    <a:cubicBezTo>
                      <a:pt x="300" y="930"/>
                      <a:pt x="180" y="870"/>
                      <a:pt x="180" y="750"/>
                    </a:cubicBezTo>
                    <a:cubicBezTo>
                      <a:pt x="180" y="630"/>
                      <a:pt x="300" y="270"/>
                      <a:pt x="360" y="210"/>
                    </a:cubicBezTo>
                    <a:cubicBezTo>
                      <a:pt x="420" y="150"/>
                      <a:pt x="510" y="330"/>
                      <a:pt x="540" y="390"/>
                    </a:cubicBezTo>
                    <a:cubicBezTo>
                      <a:pt x="570" y="450"/>
                      <a:pt x="600" y="540"/>
                      <a:pt x="540" y="570"/>
                    </a:cubicBezTo>
                    <a:cubicBezTo>
                      <a:pt x="480" y="600"/>
                      <a:pt x="240" y="630"/>
                      <a:pt x="180" y="570"/>
                    </a:cubicBezTo>
                    <a:cubicBezTo>
                      <a:pt x="120" y="510"/>
                      <a:pt x="180" y="300"/>
                      <a:pt x="180" y="210"/>
                    </a:cubicBezTo>
                    <a:cubicBezTo>
                      <a:pt x="180" y="120"/>
                      <a:pt x="90" y="60"/>
                      <a:pt x="180" y="30"/>
                    </a:cubicBezTo>
                    <a:cubicBezTo>
                      <a:pt x="270" y="0"/>
                      <a:pt x="660" y="0"/>
                      <a:pt x="720" y="30"/>
                    </a:cubicBezTo>
                    <a:cubicBezTo>
                      <a:pt x="780" y="60"/>
                      <a:pt x="600" y="210"/>
                      <a:pt x="540" y="210"/>
                    </a:cubicBezTo>
                    <a:cubicBezTo>
                      <a:pt x="480" y="210"/>
                      <a:pt x="390" y="60"/>
                      <a:pt x="360" y="30"/>
                    </a:cubicBezTo>
                  </a:path>
                </a:pathLst>
              </a:custGeom>
              <a:noFill/>
              <a:ln w="5715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3" name="Freeform 257"/>
              <p:cNvSpPr>
                <a:spLocks/>
              </p:cNvSpPr>
              <p:nvPr/>
            </p:nvSpPr>
            <p:spPr bwMode="auto">
              <a:xfrm rot="1673351">
                <a:off x="6354" y="5481"/>
                <a:ext cx="780" cy="1470"/>
              </a:xfrm>
              <a:custGeom>
                <a:avLst/>
                <a:gdLst>
                  <a:gd name="T0" fmla="*/ 540 w 780"/>
                  <a:gd name="T1" fmla="*/ 1470 h 1470"/>
                  <a:gd name="T2" fmla="*/ 0 w 780"/>
                  <a:gd name="T3" fmla="*/ 1290 h 1470"/>
                  <a:gd name="T4" fmla="*/ 540 w 780"/>
                  <a:gd name="T5" fmla="*/ 930 h 1470"/>
                  <a:gd name="T6" fmla="*/ 360 w 780"/>
                  <a:gd name="T7" fmla="*/ 1290 h 1470"/>
                  <a:gd name="T8" fmla="*/ 180 w 780"/>
                  <a:gd name="T9" fmla="*/ 1110 h 1470"/>
                  <a:gd name="T10" fmla="*/ 360 w 780"/>
                  <a:gd name="T11" fmla="*/ 750 h 1470"/>
                  <a:gd name="T12" fmla="*/ 540 w 780"/>
                  <a:gd name="T13" fmla="*/ 750 h 1470"/>
                  <a:gd name="T14" fmla="*/ 360 w 780"/>
                  <a:gd name="T15" fmla="*/ 930 h 1470"/>
                  <a:gd name="T16" fmla="*/ 180 w 780"/>
                  <a:gd name="T17" fmla="*/ 750 h 1470"/>
                  <a:gd name="T18" fmla="*/ 360 w 780"/>
                  <a:gd name="T19" fmla="*/ 210 h 1470"/>
                  <a:gd name="T20" fmla="*/ 540 w 780"/>
                  <a:gd name="T21" fmla="*/ 390 h 1470"/>
                  <a:gd name="T22" fmla="*/ 540 w 780"/>
                  <a:gd name="T23" fmla="*/ 570 h 1470"/>
                  <a:gd name="T24" fmla="*/ 180 w 780"/>
                  <a:gd name="T25" fmla="*/ 570 h 1470"/>
                  <a:gd name="T26" fmla="*/ 180 w 780"/>
                  <a:gd name="T27" fmla="*/ 210 h 1470"/>
                  <a:gd name="T28" fmla="*/ 180 w 780"/>
                  <a:gd name="T29" fmla="*/ 30 h 1470"/>
                  <a:gd name="T30" fmla="*/ 720 w 780"/>
                  <a:gd name="T31" fmla="*/ 30 h 1470"/>
                  <a:gd name="T32" fmla="*/ 540 w 780"/>
                  <a:gd name="T33" fmla="*/ 210 h 1470"/>
                  <a:gd name="T34" fmla="*/ 360 w 780"/>
                  <a:gd name="T35" fmla="*/ 30 h 14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80"/>
                  <a:gd name="T55" fmla="*/ 0 h 1470"/>
                  <a:gd name="T56" fmla="*/ 780 w 780"/>
                  <a:gd name="T57" fmla="*/ 1470 h 147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80" h="1470">
                    <a:moveTo>
                      <a:pt x="540" y="1470"/>
                    </a:moveTo>
                    <a:cubicBezTo>
                      <a:pt x="270" y="1425"/>
                      <a:pt x="0" y="1380"/>
                      <a:pt x="0" y="1290"/>
                    </a:cubicBezTo>
                    <a:cubicBezTo>
                      <a:pt x="0" y="1200"/>
                      <a:pt x="480" y="930"/>
                      <a:pt x="540" y="930"/>
                    </a:cubicBezTo>
                    <a:cubicBezTo>
                      <a:pt x="600" y="930"/>
                      <a:pt x="420" y="1260"/>
                      <a:pt x="360" y="1290"/>
                    </a:cubicBezTo>
                    <a:cubicBezTo>
                      <a:pt x="300" y="1320"/>
                      <a:pt x="180" y="1200"/>
                      <a:pt x="180" y="1110"/>
                    </a:cubicBezTo>
                    <a:cubicBezTo>
                      <a:pt x="180" y="1020"/>
                      <a:pt x="300" y="810"/>
                      <a:pt x="360" y="750"/>
                    </a:cubicBezTo>
                    <a:cubicBezTo>
                      <a:pt x="420" y="690"/>
                      <a:pt x="540" y="720"/>
                      <a:pt x="540" y="750"/>
                    </a:cubicBezTo>
                    <a:cubicBezTo>
                      <a:pt x="540" y="780"/>
                      <a:pt x="420" y="930"/>
                      <a:pt x="360" y="930"/>
                    </a:cubicBezTo>
                    <a:cubicBezTo>
                      <a:pt x="300" y="930"/>
                      <a:pt x="180" y="870"/>
                      <a:pt x="180" y="750"/>
                    </a:cubicBezTo>
                    <a:cubicBezTo>
                      <a:pt x="180" y="630"/>
                      <a:pt x="300" y="270"/>
                      <a:pt x="360" y="210"/>
                    </a:cubicBezTo>
                    <a:cubicBezTo>
                      <a:pt x="420" y="150"/>
                      <a:pt x="510" y="330"/>
                      <a:pt x="540" y="390"/>
                    </a:cubicBezTo>
                    <a:cubicBezTo>
                      <a:pt x="570" y="450"/>
                      <a:pt x="600" y="540"/>
                      <a:pt x="540" y="570"/>
                    </a:cubicBezTo>
                    <a:cubicBezTo>
                      <a:pt x="480" y="600"/>
                      <a:pt x="240" y="630"/>
                      <a:pt x="180" y="570"/>
                    </a:cubicBezTo>
                    <a:cubicBezTo>
                      <a:pt x="120" y="510"/>
                      <a:pt x="180" y="300"/>
                      <a:pt x="180" y="210"/>
                    </a:cubicBezTo>
                    <a:cubicBezTo>
                      <a:pt x="180" y="120"/>
                      <a:pt x="90" y="60"/>
                      <a:pt x="180" y="30"/>
                    </a:cubicBezTo>
                    <a:cubicBezTo>
                      <a:pt x="270" y="0"/>
                      <a:pt x="660" y="0"/>
                      <a:pt x="720" y="30"/>
                    </a:cubicBezTo>
                    <a:cubicBezTo>
                      <a:pt x="780" y="60"/>
                      <a:pt x="600" y="210"/>
                      <a:pt x="540" y="210"/>
                    </a:cubicBezTo>
                    <a:cubicBezTo>
                      <a:pt x="480" y="210"/>
                      <a:pt x="390" y="60"/>
                      <a:pt x="360" y="30"/>
                    </a:cubicBezTo>
                  </a:path>
                </a:pathLst>
              </a:custGeom>
              <a:noFill/>
              <a:ln w="5715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21" name="Group 258"/>
            <p:cNvGrpSpPr>
              <a:grpSpLocks/>
            </p:cNvGrpSpPr>
            <p:nvPr/>
          </p:nvGrpSpPr>
          <p:grpSpPr bwMode="auto">
            <a:xfrm flipH="1" flipV="1">
              <a:off x="3243" y="2160"/>
              <a:ext cx="350" cy="127"/>
              <a:chOff x="5301" y="4194"/>
              <a:chExt cx="1260" cy="540"/>
            </a:xfrm>
          </p:grpSpPr>
          <p:grpSp>
            <p:nvGrpSpPr>
              <p:cNvPr id="15426" name="Group 259"/>
              <p:cNvGrpSpPr>
                <a:grpSpLocks/>
              </p:cNvGrpSpPr>
              <p:nvPr/>
            </p:nvGrpSpPr>
            <p:grpSpPr bwMode="auto">
              <a:xfrm>
                <a:off x="5301" y="4194"/>
                <a:ext cx="540" cy="540"/>
                <a:chOff x="5301" y="4194"/>
                <a:chExt cx="540" cy="540"/>
              </a:xfrm>
            </p:grpSpPr>
            <p:sp>
              <p:nvSpPr>
                <p:cNvPr id="15430" name="Oval 260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31" name="Oval 261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427" name="Group 262"/>
              <p:cNvGrpSpPr>
                <a:grpSpLocks/>
              </p:cNvGrpSpPr>
              <p:nvPr/>
            </p:nvGrpSpPr>
            <p:grpSpPr bwMode="auto">
              <a:xfrm>
                <a:off x="6021" y="4194"/>
                <a:ext cx="540" cy="540"/>
                <a:chOff x="5301" y="4194"/>
                <a:chExt cx="540" cy="540"/>
              </a:xfrm>
            </p:grpSpPr>
            <p:sp>
              <p:nvSpPr>
                <p:cNvPr id="15428" name="Oval 263"/>
                <p:cNvSpPr>
                  <a:spLocks noChangeArrowheads="1"/>
                </p:cNvSpPr>
                <p:nvPr/>
              </p:nvSpPr>
              <p:spPr bwMode="auto">
                <a:xfrm>
                  <a:off x="5301" y="4194"/>
                  <a:ext cx="540" cy="5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29" name="Oval 264"/>
                <p:cNvSpPr>
                  <a:spLocks noChangeArrowheads="1"/>
                </p:cNvSpPr>
                <p:nvPr/>
              </p:nvSpPr>
              <p:spPr bwMode="auto">
                <a:xfrm>
                  <a:off x="5661" y="4374"/>
                  <a:ext cx="180" cy="180"/>
                </a:xfrm>
                <a:prstGeom prst="ellipse">
                  <a:avLst/>
                </a:prstGeom>
                <a:solidFill>
                  <a:srgbClr val="0033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5422" name="Group 265"/>
            <p:cNvGrpSpPr>
              <a:grpSpLocks/>
            </p:cNvGrpSpPr>
            <p:nvPr/>
          </p:nvGrpSpPr>
          <p:grpSpPr bwMode="auto">
            <a:xfrm flipV="1">
              <a:off x="3395" y="2320"/>
              <a:ext cx="142" cy="89"/>
              <a:chOff x="2781" y="4734"/>
              <a:chExt cx="359" cy="270"/>
            </a:xfrm>
          </p:grpSpPr>
          <p:sp>
            <p:nvSpPr>
              <p:cNvPr id="15424" name="Freeform 266"/>
              <p:cNvSpPr>
                <a:spLocks/>
              </p:cNvSpPr>
              <p:nvPr/>
            </p:nvSpPr>
            <p:spPr bwMode="auto">
              <a:xfrm>
                <a:off x="278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5" name="Freeform 267"/>
              <p:cNvSpPr>
                <a:spLocks/>
              </p:cNvSpPr>
              <p:nvPr/>
            </p:nvSpPr>
            <p:spPr bwMode="auto">
              <a:xfrm flipH="1">
                <a:off x="2961" y="4734"/>
                <a:ext cx="179" cy="270"/>
              </a:xfrm>
              <a:custGeom>
                <a:avLst/>
                <a:gdLst>
                  <a:gd name="T0" fmla="*/ 179 w 179"/>
                  <a:gd name="T1" fmla="*/ 0 h 270"/>
                  <a:gd name="T2" fmla="*/ 140 w 179"/>
                  <a:gd name="T3" fmla="*/ 205 h 270"/>
                  <a:gd name="T4" fmla="*/ 102 w 179"/>
                  <a:gd name="T5" fmla="*/ 244 h 270"/>
                  <a:gd name="T6" fmla="*/ 25 w 179"/>
                  <a:gd name="T7" fmla="*/ 270 h 270"/>
                  <a:gd name="T8" fmla="*/ 25 w 179"/>
                  <a:gd name="T9" fmla="*/ 180 h 270"/>
                  <a:gd name="T10" fmla="*/ 140 w 179"/>
                  <a:gd name="T11" fmla="*/ 128 h 270"/>
                  <a:gd name="T12" fmla="*/ 166 w 179"/>
                  <a:gd name="T13" fmla="*/ 90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270"/>
                  <a:gd name="T23" fmla="*/ 179 w 17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270">
                    <a:moveTo>
                      <a:pt x="179" y="0"/>
                    </a:moveTo>
                    <a:cubicBezTo>
                      <a:pt x="167" y="69"/>
                      <a:pt x="174" y="144"/>
                      <a:pt x="140" y="205"/>
                    </a:cubicBezTo>
                    <a:cubicBezTo>
                      <a:pt x="131" y="221"/>
                      <a:pt x="118" y="235"/>
                      <a:pt x="102" y="244"/>
                    </a:cubicBezTo>
                    <a:cubicBezTo>
                      <a:pt x="78" y="257"/>
                      <a:pt x="25" y="270"/>
                      <a:pt x="25" y="270"/>
                    </a:cubicBezTo>
                    <a:cubicBezTo>
                      <a:pt x="13" y="235"/>
                      <a:pt x="0" y="218"/>
                      <a:pt x="25" y="180"/>
                    </a:cubicBezTo>
                    <a:cubicBezTo>
                      <a:pt x="48" y="145"/>
                      <a:pt x="140" y="128"/>
                      <a:pt x="140" y="128"/>
                    </a:cubicBezTo>
                    <a:cubicBezTo>
                      <a:pt x="149" y="115"/>
                      <a:pt x="166" y="90"/>
                      <a:pt x="166" y="90"/>
                    </a:cubicBezTo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23" name="Freeform 268"/>
            <p:cNvSpPr>
              <a:spLocks/>
            </p:cNvSpPr>
            <p:nvPr/>
          </p:nvSpPr>
          <p:spPr bwMode="auto">
            <a:xfrm>
              <a:off x="3016" y="1797"/>
              <a:ext cx="855" cy="364"/>
            </a:xfrm>
            <a:custGeom>
              <a:avLst/>
              <a:gdLst>
                <a:gd name="T0" fmla="*/ 0 w 2160"/>
                <a:gd name="T1" fmla="*/ 0 h 1107"/>
                <a:gd name="T2" fmla="*/ 0 w 2160"/>
                <a:gd name="T3" fmla="*/ 0 h 1107"/>
                <a:gd name="T4" fmla="*/ 0 w 2160"/>
                <a:gd name="T5" fmla="*/ 0 h 1107"/>
                <a:gd name="T6" fmla="*/ 0 w 2160"/>
                <a:gd name="T7" fmla="*/ 0 h 1107"/>
                <a:gd name="T8" fmla="*/ 0 w 2160"/>
                <a:gd name="T9" fmla="*/ 0 h 1107"/>
                <a:gd name="T10" fmla="*/ 0 w 2160"/>
                <a:gd name="T11" fmla="*/ 0 h 1107"/>
                <a:gd name="T12" fmla="*/ 0 w 2160"/>
                <a:gd name="T13" fmla="*/ 0 h 1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"/>
                <a:gd name="T22" fmla="*/ 0 h 1107"/>
                <a:gd name="T23" fmla="*/ 2160 w 2160"/>
                <a:gd name="T24" fmla="*/ 1107 h 1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" h="1107">
                  <a:moveTo>
                    <a:pt x="0" y="712"/>
                  </a:moveTo>
                  <a:lnTo>
                    <a:pt x="336" y="664"/>
                  </a:lnTo>
                  <a:cubicBezTo>
                    <a:pt x="510" y="545"/>
                    <a:pt x="557" y="0"/>
                    <a:pt x="1045" y="0"/>
                  </a:cubicBezTo>
                  <a:cubicBezTo>
                    <a:pt x="1533" y="0"/>
                    <a:pt x="1613" y="545"/>
                    <a:pt x="1799" y="664"/>
                  </a:cubicBezTo>
                  <a:lnTo>
                    <a:pt x="2160" y="713"/>
                  </a:lnTo>
                  <a:cubicBezTo>
                    <a:pt x="2038" y="783"/>
                    <a:pt x="1821" y="1107"/>
                    <a:pt x="1068" y="1085"/>
                  </a:cubicBezTo>
                  <a:cubicBezTo>
                    <a:pt x="315" y="1063"/>
                    <a:pt x="222" y="790"/>
                    <a:pt x="0" y="71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629" name="AutoShape 19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72225" y="549275"/>
            <a:ext cx="563563" cy="563563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sp>
        <p:nvSpPr>
          <p:cNvPr id="18630" name="AutoShape 19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375400" y="2060575"/>
            <a:ext cx="563563" cy="563563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sp>
        <p:nvSpPr>
          <p:cNvPr id="18631" name="AutoShape 19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405563" y="3933825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DBF6DB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18632" name="AutoShape 20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413500" y="5589588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4</a:t>
            </a:r>
          </a:p>
        </p:txBody>
      </p:sp>
      <p:sp>
        <p:nvSpPr>
          <p:cNvPr id="203" name="AutoShape 236"/>
          <p:cNvSpPr>
            <a:spLocks noChangeArrowheads="1"/>
          </p:cNvSpPr>
          <p:nvPr/>
        </p:nvSpPr>
        <p:spPr bwMode="auto">
          <a:xfrm>
            <a:off x="228600" y="5857875"/>
            <a:ext cx="1728788" cy="360363"/>
          </a:xfrm>
          <a:prstGeom prst="roundRect">
            <a:avLst>
              <a:gd name="adj" fmla="val 16667"/>
            </a:avLst>
          </a:prstGeom>
          <a:solidFill>
            <a:srgbClr val="003399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Comic Sans MS" pitchFamily="66" charset="0"/>
              </a:rPr>
              <a:t>Голова</a:t>
            </a:r>
          </a:p>
        </p:txBody>
      </p:sp>
      <p:sp>
        <p:nvSpPr>
          <p:cNvPr id="204" name="AutoShape 237"/>
          <p:cNvSpPr>
            <a:spLocks noChangeArrowheads="1"/>
          </p:cNvSpPr>
          <p:nvPr/>
        </p:nvSpPr>
        <p:spPr bwMode="auto">
          <a:xfrm>
            <a:off x="827088" y="6288088"/>
            <a:ext cx="2233612" cy="360362"/>
          </a:xfrm>
          <a:prstGeom prst="roundRect">
            <a:avLst>
              <a:gd name="adj" fmla="val 16667"/>
            </a:avLst>
          </a:prstGeom>
          <a:solidFill>
            <a:srgbClr val="003399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Comic Sans MS" pitchFamily="66" charset="0"/>
              </a:rPr>
              <a:t>Волосы, уши</a:t>
            </a:r>
          </a:p>
        </p:txBody>
      </p:sp>
      <p:sp>
        <p:nvSpPr>
          <p:cNvPr id="205" name="AutoShape 238"/>
          <p:cNvSpPr>
            <a:spLocks noChangeArrowheads="1"/>
          </p:cNvSpPr>
          <p:nvPr/>
        </p:nvSpPr>
        <p:spPr bwMode="auto">
          <a:xfrm>
            <a:off x="4260850" y="5857875"/>
            <a:ext cx="1728788" cy="360363"/>
          </a:xfrm>
          <a:prstGeom prst="roundRect">
            <a:avLst>
              <a:gd name="adj" fmla="val 16667"/>
            </a:avLst>
          </a:prstGeom>
          <a:solidFill>
            <a:srgbClr val="003399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Comic Sans MS" pitchFamily="66" charset="0"/>
              </a:rPr>
              <a:t>Глаза</a:t>
            </a:r>
          </a:p>
        </p:txBody>
      </p:sp>
      <p:sp>
        <p:nvSpPr>
          <p:cNvPr id="206" name="AutoShape 239"/>
          <p:cNvSpPr>
            <a:spLocks noChangeArrowheads="1"/>
          </p:cNvSpPr>
          <p:nvPr/>
        </p:nvSpPr>
        <p:spPr bwMode="auto">
          <a:xfrm>
            <a:off x="2244725" y="5857875"/>
            <a:ext cx="1728788" cy="360363"/>
          </a:xfrm>
          <a:prstGeom prst="roundRect">
            <a:avLst>
              <a:gd name="adj" fmla="val 16667"/>
            </a:avLst>
          </a:prstGeom>
          <a:solidFill>
            <a:srgbClr val="003399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Comic Sans MS" pitchFamily="66" charset="0"/>
              </a:rPr>
              <a:t>Рот</a:t>
            </a:r>
          </a:p>
        </p:txBody>
      </p:sp>
      <p:sp>
        <p:nvSpPr>
          <p:cNvPr id="207" name="AutoShape 241"/>
          <p:cNvSpPr>
            <a:spLocks noChangeArrowheads="1"/>
          </p:cNvSpPr>
          <p:nvPr/>
        </p:nvSpPr>
        <p:spPr bwMode="auto">
          <a:xfrm>
            <a:off x="3419475" y="6288088"/>
            <a:ext cx="2160588" cy="360362"/>
          </a:xfrm>
          <a:prstGeom prst="roundRect">
            <a:avLst>
              <a:gd name="adj" fmla="val 16667"/>
            </a:avLst>
          </a:prstGeom>
          <a:solidFill>
            <a:srgbClr val="003399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Comic Sans MS" pitchFamily="66" charset="0"/>
              </a:rPr>
              <a:t>Головной убор</a:t>
            </a:r>
          </a:p>
        </p:txBody>
      </p:sp>
      <p:sp>
        <p:nvSpPr>
          <p:cNvPr id="208" name="Oval 220"/>
          <p:cNvSpPr>
            <a:spLocks noChangeArrowheads="1"/>
          </p:cNvSpPr>
          <p:nvPr/>
        </p:nvSpPr>
        <p:spPr bwMode="auto">
          <a:xfrm>
            <a:off x="531813" y="4197350"/>
            <a:ext cx="1109662" cy="563563"/>
          </a:xfrm>
          <a:prstGeom prst="ellipse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568" name="Group 221"/>
          <p:cNvGrpSpPr>
            <a:grpSpLocks/>
          </p:cNvGrpSpPr>
          <p:nvPr/>
        </p:nvGrpSpPr>
        <p:grpSpPr bwMode="auto">
          <a:xfrm>
            <a:off x="274638" y="4170363"/>
            <a:ext cx="1733550" cy="768350"/>
            <a:chOff x="6354" y="5481"/>
            <a:chExt cx="2760" cy="1470"/>
          </a:xfrm>
        </p:grpSpPr>
        <p:sp>
          <p:nvSpPr>
            <p:cNvPr id="15417" name="Freeform 222"/>
            <p:cNvSpPr>
              <a:spLocks/>
            </p:cNvSpPr>
            <p:nvPr/>
          </p:nvSpPr>
          <p:spPr bwMode="auto">
            <a:xfrm rot="19926649" flipH="1">
              <a:off x="8334" y="5481"/>
              <a:ext cx="780" cy="1470"/>
            </a:xfrm>
            <a:custGeom>
              <a:avLst/>
              <a:gdLst>
                <a:gd name="T0" fmla="*/ 540 w 780"/>
                <a:gd name="T1" fmla="*/ 1470 h 1470"/>
                <a:gd name="T2" fmla="*/ 0 w 780"/>
                <a:gd name="T3" fmla="*/ 1290 h 1470"/>
                <a:gd name="T4" fmla="*/ 540 w 780"/>
                <a:gd name="T5" fmla="*/ 930 h 1470"/>
                <a:gd name="T6" fmla="*/ 360 w 780"/>
                <a:gd name="T7" fmla="*/ 1290 h 1470"/>
                <a:gd name="T8" fmla="*/ 180 w 780"/>
                <a:gd name="T9" fmla="*/ 1110 h 1470"/>
                <a:gd name="T10" fmla="*/ 360 w 780"/>
                <a:gd name="T11" fmla="*/ 750 h 1470"/>
                <a:gd name="T12" fmla="*/ 540 w 780"/>
                <a:gd name="T13" fmla="*/ 750 h 1470"/>
                <a:gd name="T14" fmla="*/ 360 w 780"/>
                <a:gd name="T15" fmla="*/ 930 h 1470"/>
                <a:gd name="T16" fmla="*/ 180 w 780"/>
                <a:gd name="T17" fmla="*/ 750 h 1470"/>
                <a:gd name="T18" fmla="*/ 360 w 780"/>
                <a:gd name="T19" fmla="*/ 210 h 1470"/>
                <a:gd name="T20" fmla="*/ 540 w 780"/>
                <a:gd name="T21" fmla="*/ 390 h 1470"/>
                <a:gd name="T22" fmla="*/ 540 w 780"/>
                <a:gd name="T23" fmla="*/ 570 h 1470"/>
                <a:gd name="T24" fmla="*/ 180 w 780"/>
                <a:gd name="T25" fmla="*/ 570 h 1470"/>
                <a:gd name="T26" fmla="*/ 180 w 780"/>
                <a:gd name="T27" fmla="*/ 210 h 1470"/>
                <a:gd name="T28" fmla="*/ 180 w 780"/>
                <a:gd name="T29" fmla="*/ 30 h 1470"/>
                <a:gd name="T30" fmla="*/ 720 w 780"/>
                <a:gd name="T31" fmla="*/ 30 h 1470"/>
                <a:gd name="T32" fmla="*/ 540 w 780"/>
                <a:gd name="T33" fmla="*/ 210 h 1470"/>
                <a:gd name="T34" fmla="*/ 360 w 780"/>
                <a:gd name="T35" fmla="*/ 30 h 14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80"/>
                <a:gd name="T55" fmla="*/ 0 h 1470"/>
                <a:gd name="T56" fmla="*/ 780 w 780"/>
                <a:gd name="T57" fmla="*/ 1470 h 14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80" h="1470">
                  <a:moveTo>
                    <a:pt x="540" y="1470"/>
                  </a:moveTo>
                  <a:cubicBezTo>
                    <a:pt x="270" y="1425"/>
                    <a:pt x="0" y="1380"/>
                    <a:pt x="0" y="1290"/>
                  </a:cubicBezTo>
                  <a:cubicBezTo>
                    <a:pt x="0" y="1200"/>
                    <a:pt x="480" y="930"/>
                    <a:pt x="540" y="930"/>
                  </a:cubicBezTo>
                  <a:cubicBezTo>
                    <a:pt x="600" y="930"/>
                    <a:pt x="420" y="1260"/>
                    <a:pt x="360" y="1290"/>
                  </a:cubicBezTo>
                  <a:cubicBezTo>
                    <a:pt x="300" y="1320"/>
                    <a:pt x="180" y="1200"/>
                    <a:pt x="180" y="1110"/>
                  </a:cubicBezTo>
                  <a:cubicBezTo>
                    <a:pt x="180" y="1020"/>
                    <a:pt x="300" y="810"/>
                    <a:pt x="360" y="750"/>
                  </a:cubicBezTo>
                  <a:cubicBezTo>
                    <a:pt x="420" y="690"/>
                    <a:pt x="540" y="720"/>
                    <a:pt x="540" y="750"/>
                  </a:cubicBezTo>
                  <a:cubicBezTo>
                    <a:pt x="540" y="780"/>
                    <a:pt x="420" y="930"/>
                    <a:pt x="360" y="930"/>
                  </a:cubicBezTo>
                  <a:cubicBezTo>
                    <a:pt x="300" y="930"/>
                    <a:pt x="180" y="870"/>
                    <a:pt x="180" y="750"/>
                  </a:cubicBezTo>
                  <a:cubicBezTo>
                    <a:pt x="180" y="630"/>
                    <a:pt x="300" y="270"/>
                    <a:pt x="360" y="210"/>
                  </a:cubicBezTo>
                  <a:cubicBezTo>
                    <a:pt x="420" y="150"/>
                    <a:pt x="510" y="330"/>
                    <a:pt x="540" y="390"/>
                  </a:cubicBezTo>
                  <a:cubicBezTo>
                    <a:pt x="570" y="450"/>
                    <a:pt x="600" y="540"/>
                    <a:pt x="540" y="570"/>
                  </a:cubicBezTo>
                  <a:cubicBezTo>
                    <a:pt x="480" y="600"/>
                    <a:pt x="240" y="630"/>
                    <a:pt x="180" y="570"/>
                  </a:cubicBezTo>
                  <a:cubicBezTo>
                    <a:pt x="120" y="510"/>
                    <a:pt x="180" y="300"/>
                    <a:pt x="180" y="210"/>
                  </a:cubicBezTo>
                  <a:cubicBezTo>
                    <a:pt x="180" y="120"/>
                    <a:pt x="90" y="60"/>
                    <a:pt x="180" y="30"/>
                  </a:cubicBezTo>
                  <a:cubicBezTo>
                    <a:pt x="270" y="0"/>
                    <a:pt x="660" y="0"/>
                    <a:pt x="720" y="30"/>
                  </a:cubicBezTo>
                  <a:cubicBezTo>
                    <a:pt x="780" y="60"/>
                    <a:pt x="600" y="210"/>
                    <a:pt x="540" y="210"/>
                  </a:cubicBezTo>
                  <a:cubicBezTo>
                    <a:pt x="480" y="210"/>
                    <a:pt x="390" y="60"/>
                    <a:pt x="360" y="30"/>
                  </a:cubicBezTo>
                </a:path>
              </a:pathLst>
            </a:custGeom>
            <a:noFill/>
            <a:ln w="57150">
              <a:solidFill>
                <a:srgbClr val="9966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18" name="Freeform 223"/>
            <p:cNvSpPr>
              <a:spLocks/>
            </p:cNvSpPr>
            <p:nvPr/>
          </p:nvSpPr>
          <p:spPr bwMode="auto">
            <a:xfrm rot="1673351">
              <a:off x="6354" y="5481"/>
              <a:ext cx="780" cy="1470"/>
            </a:xfrm>
            <a:custGeom>
              <a:avLst/>
              <a:gdLst>
                <a:gd name="T0" fmla="*/ 540 w 780"/>
                <a:gd name="T1" fmla="*/ 1470 h 1470"/>
                <a:gd name="T2" fmla="*/ 0 w 780"/>
                <a:gd name="T3" fmla="*/ 1290 h 1470"/>
                <a:gd name="T4" fmla="*/ 540 w 780"/>
                <a:gd name="T5" fmla="*/ 930 h 1470"/>
                <a:gd name="T6" fmla="*/ 360 w 780"/>
                <a:gd name="T7" fmla="*/ 1290 h 1470"/>
                <a:gd name="T8" fmla="*/ 180 w 780"/>
                <a:gd name="T9" fmla="*/ 1110 h 1470"/>
                <a:gd name="T10" fmla="*/ 360 w 780"/>
                <a:gd name="T11" fmla="*/ 750 h 1470"/>
                <a:gd name="T12" fmla="*/ 540 w 780"/>
                <a:gd name="T13" fmla="*/ 750 h 1470"/>
                <a:gd name="T14" fmla="*/ 360 w 780"/>
                <a:gd name="T15" fmla="*/ 930 h 1470"/>
                <a:gd name="T16" fmla="*/ 180 w 780"/>
                <a:gd name="T17" fmla="*/ 750 h 1470"/>
                <a:gd name="T18" fmla="*/ 360 w 780"/>
                <a:gd name="T19" fmla="*/ 210 h 1470"/>
                <a:gd name="T20" fmla="*/ 540 w 780"/>
                <a:gd name="T21" fmla="*/ 390 h 1470"/>
                <a:gd name="T22" fmla="*/ 540 w 780"/>
                <a:gd name="T23" fmla="*/ 570 h 1470"/>
                <a:gd name="T24" fmla="*/ 180 w 780"/>
                <a:gd name="T25" fmla="*/ 570 h 1470"/>
                <a:gd name="T26" fmla="*/ 180 w 780"/>
                <a:gd name="T27" fmla="*/ 210 h 1470"/>
                <a:gd name="T28" fmla="*/ 180 w 780"/>
                <a:gd name="T29" fmla="*/ 30 h 1470"/>
                <a:gd name="T30" fmla="*/ 720 w 780"/>
                <a:gd name="T31" fmla="*/ 30 h 1470"/>
                <a:gd name="T32" fmla="*/ 540 w 780"/>
                <a:gd name="T33" fmla="*/ 210 h 1470"/>
                <a:gd name="T34" fmla="*/ 360 w 780"/>
                <a:gd name="T35" fmla="*/ 30 h 14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80"/>
                <a:gd name="T55" fmla="*/ 0 h 1470"/>
                <a:gd name="T56" fmla="*/ 780 w 780"/>
                <a:gd name="T57" fmla="*/ 1470 h 14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80" h="1470">
                  <a:moveTo>
                    <a:pt x="540" y="1470"/>
                  </a:moveTo>
                  <a:cubicBezTo>
                    <a:pt x="270" y="1425"/>
                    <a:pt x="0" y="1380"/>
                    <a:pt x="0" y="1290"/>
                  </a:cubicBezTo>
                  <a:cubicBezTo>
                    <a:pt x="0" y="1200"/>
                    <a:pt x="480" y="930"/>
                    <a:pt x="540" y="930"/>
                  </a:cubicBezTo>
                  <a:cubicBezTo>
                    <a:pt x="600" y="930"/>
                    <a:pt x="420" y="1260"/>
                    <a:pt x="360" y="1290"/>
                  </a:cubicBezTo>
                  <a:cubicBezTo>
                    <a:pt x="300" y="1320"/>
                    <a:pt x="180" y="1200"/>
                    <a:pt x="180" y="1110"/>
                  </a:cubicBezTo>
                  <a:cubicBezTo>
                    <a:pt x="180" y="1020"/>
                    <a:pt x="300" y="810"/>
                    <a:pt x="360" y="750"/>
                  </a:cubicBezTo>
                  <a:cubicBezTo>
                    <a:pt x="420" y="690"/>
                    <a:pt x="540" y="720"/>
                    <a:pt x="540" y="750"/>
                  </a:cubicBezTo>
                  <a:cubicBezTo>
                    <a:pt x="540" y="780"/>
                    <a:pt x="420" y="930"/>
                    <a:pt x="360" y="930"/>
                  </a:cubicBezTo>
                  <a:cubicBezTo>
                    <a:pt x="300" y="930"/>
                    <a:pt x="180" y="870"/>
                    <a:pt x="180" y="750"/>
                  </a:cubicBezTo>
                  <a:cubicBezTo>
                    <a:pt x="180" y="630"/>
                    <a:pt x="300" y="270"/>
                    <a:pt x="360" y="210"/>
                  </a:cubicBezTo>
                  <a:cubicBezTo>
                    <a:pt x="420" y="150"/>
                    <a:pt x="510" y="330"/>
                    <a:pt x="540" y="390"/>
                  </a:cubicBezTo>
                  <a:cubicBezTo>
                    <a:pt x="570" y="450"/>
                    <a:pt x="600" y="540"/>
                    <a:pt x="540" y="570"/>
                  </a:cubicBezTo>
                  <a:cubicBezTo>
                    <a:pt x="480" y="600"/>
                    <a:pt x="240" y="630"/>
                    <a:pt x="180" y="570"/>
                  </a:cubicBezTo>
                  <a:cubicBezTo>
                    <a:pt x="120" y="510"/>
                    <a:pt x="180" y="300"/>
                    <a:pt x="180" y="210"/>
                  </a:cubicBezTo>
                  <a:cubicBezTo>
                    <a:pt x="180" y="120"/>
                    <a:pt x="90" y="60"/>
                    <a:pt x="180" y="30"/>
                  </a:cubicBezTo>
                  <a:cubicBezTo>
                    <a:pt x="270" y="0"/>
                    <a:pt x="660" y="0"/>
                    <a:pt x="720" y="30"/>
                  </a:cubicBezTo>
                  <a:cubicBezTo>
                    <a:pt x="780" y="60"/>
                    <a:pt x="600" y="210"/>
                    <a:pt x="540" y="210"/>
                  </a:cubicBezTo>
                  <a:cubicBezTo>
                    <a:pt x="480" y="210"/>
                    <a:pt x="390" y="60"/>
                    <a:pt x="360" y="30"/>
                  </a:cubicBezTo>
                </a:path>
              </a:pathLst>
            </a:custGeom>
            <a:noFill/>
            <a:ln w="57150">
              <a:solidFill>
                <a:srgbClr val="9966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569" name="Group 224"/>
          <p:cNvGrpSpPr>
            <a:grpSpLocks/>
          </p:cNvGrpSpPr>
          <p:nvPr/>
        </p:nvGrpSpPr>
        <p:grpSpPr bwMode="auto">
          <a:xfrm flipH="1" flipV="1">
            <a:off x="755650" y="4292600"/>
            <a:ext cx="555625" cy="201613"/>
            <a:chOff x="5301" y="4194"/>
            <a:chExt cx="1260" cy="540"/>
          </a:xfrm>
        </p:grpSpPr>
        <p:grpSp>
          <p:nvGrpSpPr>
            <p:cNvPr id="15411" name="Group 225"/>
            <p:cNvGrpSpPr>
              <a:grpSpLocks/>
            </p:cNvGrpSpPr>
            <p:nvPr/>
          </p:nvGrpSpPr>
          <p:grpSpPr bwMode="auto">
            <a:xfrm>
              <a:off x="5301" y="4194"/>
              <a:ext cx="540" cy="540"/>
              <a:chOff x="5301" y="4194"/>
              <a:chExt cx="540" cy="540"/>
            </a:xfrm>
          </p:grpSpPr>
          <p:sp>
            <p:nvSpPr>
              <p:cNvPr id="15415" name="Oval 226"/>
              <p:cNvSpPr>
                <a:spLocks noChangeArrowheads="1"/>
              </p:cNvSpPr>
              <p:nvPr/>
            </p:nvSpPr>
            <p:spPr bwMode="auto">
              <a:xfrm>
                <a:off x="5301" y="4194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6" name="Oval 227"/>
              <p:cNvSpPr>
                <a:spLocks noChangeArrowheads="1"/>
              </p:cNvSpPr>
              <p:nvPr/>
            </p:nvSpPr>
            <p:spPr bwMode="auto">
              <a:xfrm>
                <a:off x="5661" y="4374"/>
                <a:ext cx="180" cy="180"/>
              </a:xfrm>
              <a:prstGeom prst="ellipse">
                <a:avLst/>
              </a:prstGeom>
              <a:solidFill>
                <a:srgbClr val="0033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12" name="Group 228"/>
            <p:cNvGrpSpPr>
              <a:grpSpLocks/>
            </p:cNvGrpSpPr>
            <p:nvPr/>
          </p:nvGrpSpPr>
          <p:grpSpPr bwMode="auto">
            <a:xfrm>
              <a:off x="6021" y="4194"/>
              <a:ext cx="540" cy="540"/>
              <a:chOff x="5301" y="4194"/>
              <a:chExt cx="540" cy="540"/>
            </a:xfrm>
          </p:grpSpPr>
          <p:sp>
            <p:nvSpPr>
              <p:cNvPr id="15413" name="Oval 229"/>
              <p:cNvSpPr>
                <a:spLocks noChangeArrowheads="1"/>
              </p:cNvSpPr>
              <p:nvPr/>
            </p:nvSpPr>
            <p:spPr bwMode="auto">
              <a:xfrm>
                <a:off x="5301" y="4194"/>
                <a:ext cx="54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4" name="Oval 230"/>
              <p:cNvSpPr>
                <a:spLocks noChangeArrowheads="1"/>
              </p:cNvSpPr>
              <p:nvPr/>
            </p:nvSpPr>
            <p:spPr bwMode="auto">
              <a:xfrm>
                <a:off x="5661" y="4374"/>
                <a:ext cx="180" cy="180"/>
              </a:xfrm>
              <a:prstGeom prst="ellipse">
                <a:avLst/>
              </a:prstGeom>
              <a:solidFill>
                <a:srgbClr val="0033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579" name="Group 231"/>
          <p:cNvGrpSpPr>
            <a:grpSpLocks/>
          </p:cNvGrpSpPr>
          <p:nvPr/>
        </p:nvGrpSpPr>
        <p:grpSpPr bwMode="auto">
          <a:xfrm flipV="1">
            <a:off x="996950" y="4546600"/>
            <a:ext cx="225425" cy="141288"/>
            <a:chOff x="2781" y="4734"/>
            <a:chExt cx="359" cy="270"/>
          </a:xfrm>
        </p:grpSpPr>
        <p:sp>
          <p:nvSpPr>
            <p:cNvPr id="15409" name="Freeform 232"/>
            <p:cNvSpPr>
              <a:spLocks/>
            </p:cNvSpPr>
            <p:nvPr/>
          </p:nvSpPr>
          <p:spPr bwMode="auto">
            <a:xfrm>
              <a:off x="2781" y="4734"/>
              <a:ext cx="179" cy="270"/>
            </a:xfrm>
            <a:custGeom>
              <a:avLst/>
              <a:gdLst>
                <a:gd name="T0" fmla="*/ 179 w 179"/>
                <a:gd name="T1" fmla="*/ 0 h 270"/>
                <a:gd name="T2" fmla="*/ 140 w 179"/>
                <a:gd name="T3" fmla="*/ 205 h 270"/>
                <a:gd name="T4" fmla="*/ 102 w 179"/>
                <a:gd name="T5" fmla="*/ 244 h 270"/>
                <a:gd name="T6" fmla="*/ 25 w 179"/>
                <a:gd name="T7" fmla="*/ 270 h 270"/>
                <a:gd name="T8" fmla="*/ 25 w 179"/>
                <a:gd name="T9" fmla="*/ 180 h 270"/>
                <a:gd name="T10" fmla="*/ 140 w 179"/>
                <a:gd name="T11" fmla="*/ 128 h 270"/>
                <a:gd name="T12" fmla="*/ 166 w 179"/>
                <a:gd name="T13" fmla="*/ 90 h 2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270"/>
                <a:gd name="T23" fmla="*/ 179 w 179"/>
                <a:gd name="T24" fmla="*/ 270 h 2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270">
                  <a:moveTo>
                    <a:pt x="179" y="0"/>
                  </a:moveTo>
                  <a:cubicBezTo>
                    <a:pt x="167" y="69"/>
                    <a:pt x="174" y="144"/>
                    <a:pt x="140" y="205"/>
                  </a:cubicBezTo>
                  <a:cubicBezTo>
                    <a:pt x="131" y="221"/>
                    <a:pt x="118" y="235"/>
                    <a:pt x="102" y="244"/>
                  </a:cubicBezTo>
                  <a:cubicBezTo>
                    <a:pt x="78" y="257"/>
                    <a:pt x="25" y="270"/>
                    <a:pt x="25" y="270"/>
                  </a:cubicBezTo>
                  <a:cubicBezTo>
                    <a:pt x="13" y="235"/>
                    <a:pt x="0" y="218"/>
                    <a:pt x="25" y="180"/>
                  </a:cubicBezTo>
                  <a:cubicBezTo>
                    <a:pt x="48" y="145"/>
                    <a:pt x="140" y="128"/>
                    <a:pt x="140" y="128"/>
                  </a:cubicBezTo>
                  <a:cubicBezTo>
                    <a:pt x="149" y="115"/>
                    <a:pt x="166" y="90"/>
                    <a:pt x="166" y="90"/>
                  </a:cubicBezTo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10" name="Freeform 233"/>
            <p:cNvSpPr>
              <a:spLocks/>
            </p:cNvSpPr>
            <p:nvPr/>
          </p:nvSpPr>
          <p:spPr bwMode="auto">
            <a:xfrm flipH="1">
              <a:off x="2961" y="4734"/>
              <a:ext cx="179" cy="270"/>
            </a:xfrm>
            <a:custGeom>
              <a:avLst/>
              <a:gdLst>
                <a:gd name="T0" fmla="*/ 179 w 179"/>
                <a:gd name="T1" fmla="*/ 0 h 270"/>
                <a:gd name="T2" fmla="*/ 140 w 179"/>
                <a:gd name="T3" fmla="*/ 205 h 270"/>
                <a:gd name="T4" fmla="*/ 102 w 179"/>
                <a:gd name="T5" fmla="*/ 244 h 270"/>
                <a:gd name="T6" fmla="*/ 25 w 179"/>
                <a:gd name="T7" fmla="*/ 270 h 270"/>
                <a:gd name="T8" fmla="*/ 25 w 179"/>
                <a:gd name="T9" fmla="*/ 180 h 270"/>
                <a:gd name="T10" fmla="*/ 140 w 179"/>
                <a:gd name="T11" fmla="*/ 128 h 270"/>
                <a:gd name="T12" fmla="*/ 166 w 179"/>
                <a:gd name="T13" fmla="*/ 90 h 2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270"/>
                <a:gd name="T23" fmla="*/ 179 w 179"/>
                <a:gd name="T24" fmla="*/ 270 h 2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270">
                  <a:moveTo>
                    <a:pt x="179" y="0"/>
                  </a:moveTo>
                  <a:cubicBezTo>
                    <a:pt x="167" y="69"/>
                    <a:pt x="174" y="144"/>
                    <a:pt x="140" y="205"/>
                  </a:cubicBezTo>
                  <a:cubicBezTo>
                    <a:pt x="131" y="221"/>
                    <a:pt x="118" y="235"/>
                    <a:pt x="102" y="244"/>
                  </a:cubicBezTo>
                  <a:cubicBezTo>
                    <a:pt x="78" y="257"/>
                    <a:pt x="25" y="270"/>
                    <a:pt x="25" y="270"/>
                  </a:cubicBezTo>
                  <a:cubicBezTo>
                    <a:pt x="13" y="235"/>
                    <a:pt x="0" y="218"/>
                    <a:pt x="25" y="180"/>
                  </a:cubicBezTo>
                  <a:cubicBezTo>
                    <a:pt x="48" y="145"/>
                    <a:pt x="140" y="128"/>
                    <a:pt x="140" y="128"/>
                  </a:cubicBezTo>
                  <a:cubicBezTo>
                    <a:pt x="149" y="115"/>
                    <a:pt x="166" y="90"/>
                    <a:pt x="166" y="90"/>
                  </a:cubicBezTo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2" name="Freeform 234"/>
          <p:cNvSpPr>
            <a:spLocks/>
          </p:cNvSpPr>
          <p:nvPr/>
        </p:nvSpPr>
        <p:spPr bwMode="auto">
          <a:xfrm>
            <a:off x="395288" y="3716338"/>
            <a:ext cx="1357312" cy="577850"/>
          </a:xfrm>
          <a:custGeom>
            <a:avLst/>
            <a:gdLst>
              <a:gd name="T0" fmla="*/ 0 w 2160"/>
              <a:gd name="T1" fmla="*/ 2147483647 h 1107"/>
              <a:gd name="T2" fmla="*/ 2147483647 w 2160"/>
              <a:gd name="T3" fmla="*/ 2147483647 h 1107"/>
              <a:gd name="T4" fmla="*/ 2147483647 w 2160"/>
              <a:gd name="T5" fmla="*/ 0 h 1107"/>
              <a:gd name="T6" fmla="*/ 2147483647 w 2160"/>
              <a:gd name="T7" fmla="*/ 2147483647 h 1107"/>
              <a:gd name="T8" fmla="*/ 2147483647 w 2160"/>
              <a:gd name="T9" fmla="*/ 2147483647 h 1107"/>
              <a:gd name="T10" fmla="*/ 2147483647 w 2160"/>
              <a:gd name="T11" fmla="*/ 2147483647 h 1107"/>
              <a:gd name="T12" fmla="*/ 0 w 2160"/>
              <a:gd name="T13" fmla="*/ 2147483647 h 11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"/>
              <a:gd name="T22" fmla="*/ 0 h 1107"/>
              <a:gd name="T23" fmla="*/ 2160 w 2160"/>
              <a:gd name="T24" fmla="*/ 1107 h 110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" h="1107">
                <a:moveTo>
                  <a:pt x="0" y="712"/>
                </a:moveTo>
                <a:lnTo>
                  <a:pt x="336" y="664"/>
                </a:lnTo>
                <a:cubicBezTo>
                  <a:pt x="510" y="545"/>
                  <a:pt x="557" y="0"/>
                  <a:pt x="1045" y="0"/>
                </a:cubicBezTo>
                <a:cubicBezTo>
                  <a:pt x="1533" y="0"/>
                  <a:pt x="1613" y="545"/>
                  <a:pt x="1799" y="664"/>
                </a:cubicBezTo>
                <a:lnTo>
                  <a:pt x="2160" y="713"/>
                </a:lnTo>
                <a:cubicBezTo>
                  <a:pt x="2038" y="783"/>
                  <a:pt x="1821" y="1107"/>
                  <a:pt x="1068" y="1085"/>
                </a:cubicBezTo>
                <a:cubicBezTo>
                  <a:pt x="315" y="1063"/>
                  <a:pt x="222" y="790"/>
                  <a:pt x="0" y="712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3" name="AutoShape 272"/>
          <p:cNvSpPr>
            <a:spLocks noChangeArrowheads="1"/>
          </p:cNvSpPr>
          <p:nvPr/>
        </p:nvSpPr>
        <p:spPr bwMode="auto">
          <a:xfrm>
            <a:off x="2368550" y="5373688"/>
            <a:ext cx="1439863" cy="360362"/>
          </a:xfrm>
          <a:prstGeom prst="roundRect">
            <a:avLst>
              <a:gd name="adj" fmla="val 16667"/>
            </a:avLst>
          </a:prstGeom>
          <a:solidFill>
            <a:schemeClr val="accent2">
              <a:alpha val="18039"/>
            </a:schemeClr>
          </a:solidFill>
          <a:ln w="9525" algn="ctr">
            <a:solidFill>
              <a:srgbClr val="FFCC99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b="1">
                <a:solidFill>
                  <a:srgbClr val="CC0099"/>
                </a:solidFill>
              </a:rPr>
              <a:t>Решение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600"/>
                                        <p:tgtEl>
                                          <p:spTgt spid="18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</p:childTnLst>
        </p:cTn>
      </p:par>
    </p:tnLst>
    <p:bldLst>
      <p:bldP spid="18701" grpId="0"/>
      <p:bldP spid="18701" grpId="1"/>
      <p:bldP spid="18629" grpId="0" animBg="1"/>
      <p:bldP spid="18629" grpId="1" animBg="1"/>
      <p:bldP spid="18630" grpId="0" animBg="1"/>
      <p:bldP spid="18631" grpId="0" animBg="1"/>
      <p:bldP spid="18631" grpId="1" animBg="1"/>
      <p:bldP spid="18632" grpId="0" animBg="1"/>
      <p:bldP spid="18632" grpId="1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22" grpId="0" animBg="1"/>
      <p:bldP spid="2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68350" y="6013450"/>
            <a:ext cx="7632700" cy="585788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Справился Алёша со всеми заданиями, нашёл пропажу, и пошёл к </a:t>
            </a:r>
            <a:r>
              <a:rPr lang="ru-RU" sz="1600" b="1" dirty="0" err="1">
                <a:latin typeface="+mj-lt"/>
              </a:rPr>
              <a:t>Любаве</a:t>
            </a:r>
            <a:r>
              <a:rPr lang="ru-RU" sz="1600" b="1" dirty="0">
                <a:latin typeface="+mj-lt"/>
              </a:rPr>
              <a:t> серёжки отдавать.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7" descr="Рисунок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0" y="3649663"/>
            <a:ext cx="4230688" cy="2800350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200" b="1" dirty="0">
                <a:latin typeface="+mj-lt"/>
              </a:rPr>
              <a:t>А </a:t>
            </a:r>
            <a:r>
              <a:rPr lang="ru-RU" sz="2200" b="1" dirty="0" err="1">
                <a:latin typeface="+mj-lt"/>
              </a:rPr>
              <a:t>Любава</a:t>
            </a:r>
            <a:r>
              <a:rPr lang="ru-RU" sz="2200" b="1" dirty="0">
                <a:latin typeface="+mj-lt"/>
              </a:rPr>
              <a:t> и говорит: «Я, Алеша, когда собиралась, бусы рассыпала. Собери все бусинки на веревочку. А я пока заплатки на кафтан пришью. Тогда и пойдем на ярмарку на каруселях кататься».</a:t>
            </a:r>
            <a:endParaRPr lang="ru-RU" sz="1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олилиния 30"/>
          <p:cNvSpPr>
            <a:spLocks/>
          </p:cNvSpPr>
          <p:nvPr/>
        </p:nvSpPr>
        <p:spPr bwMode="auto">
          <a:xfrm>
            <a:off x="909638" y="765175"/>
            <a:ext cx="1646237" cy="5259388"/>
          </a:xfrm>
          <a:custGeom>
            <a:avLst/>
            <a:gdLst>
              <a:gd name="T0" fmla="*/ 724852 w 2240466"/>
              <a:gd name="T1" fmla="*/ 409514 h 5120640"/>
              <a:gd name="T2" fmla="*/ 657140 w 2240466"/>
              <a:gd name="T3" fmla="*/ 224572 h 5120640"/>
              <a:gd name="T4" fmla="*/ 613611 w 2240466"/>
              <a:gd name="T5" fmla="*/ 158522 h 5120640"/>
              <a:gd name="T6" fmla="*/ 570082 w 2240466"/>
              <a:gd name="T7" fmla="*/ 79261 h 5120640"/>
              <a:gd name="T8" fmla="*/ 512044 w 2240466"/>
              <a:gd name="T9" fmla="*/ 39630 h 5120640"/>
              <a:gd name="T10" fmla="*/ 439495 w 2240466"/>
              <a:gd name="T11" fmla="*/ 0 h 5120640"/>
              <a:gd name="T12" fmla="*/ 304071 w 2240466"/>
              <a:gd name="T13" fmla="*/ 26421 h 5120640"/>
              <a:gd name="T14" fmla="*/ 236359 w 2240466"/>
              <a:gd name="T15" fmla="*/ 66051 h 5120640"/>
              <a:gd name="T16" fmla="*/ 178320 w 2240466"/>
              <a:gd name="T17" fmla="*/ 158522 h 5120640"/>
              <a:gd name="T18" fmla="*/ 139628 w 2240466"/>
              <a:gd name="T19" fmla="*/ 237782 h 5120640"/>
              <a:gd name="T20" fmla="*/ 115446 w 2240466"/>
              <a:gd name="T21" fmla="*/ 303833 h 5120640"/>
              <a:gd name="T22" fmla="*/ 62243 w 2240466"/>
              <a:gd name="T23" fmla="*/ 462355 h 5120640"/>
              <a:gd name="T24" fmla="*/ 38061 w 2240466"/>
              <a:gd name="T25" fmla="*/ 568036 h 5120640"/>
              <a:gd name="T26" fmla="*/ 13878 w 2240466"/>
              <a:gd name="T27" fmla="*/ 766189 h 5120640"/>
              <a:gd name="T28" fmla="*/ 23551 w 2240466"/>
              <a:gd name="T29" fmla="*/ 1373857 h 5120640"/>
              <a:gd name="T30" fmla="*/ 38061 w 2240466"/>
              <a:gd name="T31" fmla="*/ 1453117 h 5120640"/>
              <a:gd name="T32" fmla="*/ 67080 w 2240466"/>
              <a:gd name="T33" fmla="*/ 1572008 h 5120640"/>
              <a:gd name="T34" fmla="*/ 100935 w 2240466"/>
              <a:gd name="T35" fmla="*/ 1756950 h 5120640"/>
              <a:gd name="T36" fmla="*/ 115446 w 2240466"/>
              <a:gd name="T37" fmla="*/ 1836211 h 5120640"/>
              <a:gd name="T38" fmla="*/ 149301 w 2240466"/>
              <a:gd name="T39" fmla="*/ 1928681 h 5120640"/>
              <a:gd name="T40" fmla="*/ 197667 w 2240466"/>
              <a:gd name="T41" fmla="*/ 2021153 h 5120640"/>
              <a:gd name="T42" fmla="*/ 255705 w 2240466"/>
              <a:gd name="T43" fmla="*/ 2100414 h 5120640"/>
              <a:gd name="T44" fmla="*/ 352437 w 2240466"/>
              <a:gd name="T45" fmla="*/ 2166464 h 5120640"/>
              <a:gd name="T46" fmla="*/ 449168 w 2240466"/>
              <a:gd name="T47" fmla="*/ 2232514 h 5120640"/>
              <a:gd name="T48" fmla="*/ 550736 w 2240466"/>
              <a:gd name="T49" fmla="*/ 2298565 h 5120640"/>
              <a:gd name="T50" fmla="*/ 594265 w 2240466"/>
              <a:gd name="T51" fmla="*/ 2364615 h 5120640"/>
              <a:gd name="T52" fmla="*/ 642631 w 2240466"/>
              <a:gd name="T53" fmla="*/ 2417457 h 5120640"/>
              <a:gd name="T54" fmla="*/ 690996 w 2240466"/>
              <a:gd name="T55" fmla="*/ 2496718 h 5120640"/>
              <a:gd name="T56" fmla="*/ 734525 w 2240466"/>
              <a:gd name="T57" fmla="*/ 2575979 h 5120640"/>
              <a:gd name="T58" fmla="*/ 778054 w 2240466"/>
              <a:gd name="T59" fmla="*/ 2708080 h 5120640"/>
              <a:gd name="T60" fmla="*/ 811910 w 2240466"/>
              <a:gd name="T61" fmla="*/ 2853393 h 5120640"/>
              <a:gd name="T62" fmla="*/ 845766 w 2240466"/>
              <a:gd name="T63" fmla="*/ 3064755 h 5120640"/>
              <a:gd name="T64" fmla="*/ 865112 w 2240466"/>
              <a:gd name="T65" fmla="*/ 3328957 h 5120640"/>
              <a:gd name="T66" fmla="*/ 879622 w 2240466"/>
              <a:gd name="T67" fmla="*/ 3619580 h 5120640"/>
              <a:gd name="T68" fmla="*/ 850603 w 2240466"/>
              <a:gd name="T69" fmla="*/ 4478241 h 5120640"/>
              <a:gd name="T70" fmla="*/ 821584 w 2240466"/>
              <a:gd name="T71" fmla="*/ 4610342 h 5120640"/>
              <a:gd name="T72" fmla="*/ 782890 w 2240466"/>
              <a:gd name="T73" fmla="*/ 4702813 h 5120640"/>
              <a:gd name="T74" fmla="*/ 715179 w 2240466"/>
              <a:gd name="T75" fmla="*/ 4861335 h 5120640"/>
              <a:gd name="T76" fmla="*/ 666814 w 2240466"/>
              <a:gd name="T77" fmla="*/ 4927386 h 5120640"/>
              <a:gd name="T78" fmla="*/ 632957 w 2240466"/>
              <a:gd name="T79" fmla="*/ 4980223 h 5120640"/>
              <a:gd name="T80" fmla="*/ 589429 w 2240466"/>
              <a:gd name="T81" fmla="*/ 5033065 h 5120640"/>
              <a:gd name="T82" fmla="*/ 536227 w 2240466"/>
              <a:gd name="T83" fmla="*/ 5099116 h 5120640"/>
              <a:gd name="T84" fmla="*/ 483024 w 2240466"/>
              <a:gd name="T85" fmla="*/ 5138745 h 5120640"/>
              <a:gd name="T86" fmla="*/ 386293 w 2240466"/>
              <a:gd name="T87" fmla="*/ 5178375 h 5120640"/>
              <a:gd name="T88" fmla="*/ 202503 w 2240466"/>
              <a:gd name="T89" fmla="*/ 5204796 h 5120640"/>
              <a:gd name="T90" fmla="*/ 154138 w 2240466"/>
              <a:gd name="T91" fmla="*/ 5244429 h 5120640"/>
              <a:gd name="T92" fmla="*/ 134791 w 2240466"/>
              <a:gd name="T93" fmla="*/ 5336897 h 5120640"/>
              <a:gd name="T94" fmla="*/ 62243 w 2240466"/>
              <a:gd name="T95" fmla="*/ 5469002 h 5120640"/>
              <a:gd name="T96" fmla="*/ 28387 w 2240466"/>
              <a:gd name="T97" fmla="*/ 5508631 h 512064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40466"/>
              <a:gd name="T148" fmla="*/ 0 h 5120640"/>
              <a:gd name="T149" fmla="*/ 2240466 w 2240466"/>
              <a:gd name="T150" fmla="*/ 5120640 h 512064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40466" h="5120640">
                <a:moveTo>
                  <a:pt x="1863782" y="402336"/>
                </a:moveTo>
                <a:cubicBezTo>
                  <a:pt x="1851590" y="394208"/>
                  <a:pt x="1839130" y="386469"/>
                  <a:pt x="1827206" y="377952"/>
                </a:cubicBezTo>
                <a:cubicBezTo>
                  <a:pt x="1778041" y="342834"/>
                  <a:pt x="1729868" y="305064"/>
                  <a:pt x="1693094" y="256032"/>
                </a:cubicBezTo>
                <a:cubicBezTo>
                  <a:pt x="1680902" y="239776"/>
                  <a:pt x="1672128" y="220273"/>
                  <a:pt x="1656518" y="207264"/>
                </a:cubicBezTo>
                <a:cubicBezTo>
                  <a:pt x="1646645" y="199037"/>
                  <a:pt x="1631176" y="201313"/>
                  <a:pt x="1619942" y="195072"/>
                </a:cubicBezTo>
                <a:cubicBezTo>
                  <a:pt x="1594324" y="180840"/>
                  <a:pt x="1571174" y="162560"/>
                  <a:pt x="1546790" y="146304"/>
                </a:cubicBezTo>
                <a:lnTo>
                  <a:pt x="1473638" y="97536"/>
                </a:lnTo>
                <a:cubicBezTo>
                  <a:pt x="1461446" y="89408"/>
                  <a:pt x="1450963" y="77786"/>
                  <a:pt x="1437062" y="73152"/>
                </a:cubicBezTo>
                <a:cubicBezTo>
                  <a:pt x="1371703" y="51366"/>
                  <a:pt x="1427800" y="68385"/>
                  <a:pt x="1339526" y="48768"/>
                </a:cubicBezTo>
                <a:cubicBezTo>
                  <a:pt x="1323169" y="45133"/>
                  <a:pt x="1307244" y="39573"/>
                  <a:pt x="1290758" y="36576"/>
                </a:cubicBezTo>
                <a:cubicBezTo>
                  <a:pt x="1215059" y="22813"/>
                  <a:pt x="1211845" y="29040"/>
                  <a:pt x="1144454" y="12192"/>
                </a:cubicBezTo>
                <a:cubicBezTo>
                  <a:pt x="1131986" y="9075"/>
                  <a:pt x="1120070" y="4064"/>
                  <a:pt x="1107878" y="0"/>
                </a:cubicBezTo>
                <a:cubicBezTo>
                  <a:pt x="1006278" y="4064"/>
                  <a:pt x="904501" y="4948"/>
                  <a:pt x="803078" y="12192"/>
                </a:cubicBezTo>
                <a:cubicBezTo>
                  <a:pt x="790259" y="13108"/>
                  <a:pt x="779104" y="21864"/>
                  <a:pt x="766502" y="24384"/>
                </a:cubicBezTo>
                <a:cubicBezTo>
                  <a:pt x="738323" y="30020"/>
                  <a:pt x="709606" y="32512"/>
                  <a:pt x="681158" y="36576"/>
                </a:cubicBezTo>
                <a:cubicBezTo>
                  <a:pt x="558237" y="77550"/>
                  <a:pt x="748903" y="15033"/>
                  <a:pt x="595814" y="60960"/>
                </a:cubicBezTo>
                <a:cubicBezTo>
                  <a:pt x="571195" y="68346"/>
                  <a:pt x="544048" y="71087"/>
                  <a:pt x="522662" y="85344"/>
                </a:cubicBezTo>
                <a:cubicBezTo>
                  <a:pt x="431851" y="145885"/>
                  <a:pt x="543384" y="68075"/>
                  <a:pt x="449510" y="146304"/>
                </a:cubicBezTo>
                <a:cubicBezTo>
                  <a:pt x="438253" y="155685"/>
                  <a:pt x="425126" y="162560"/>
                  <a:pt x="412934" y="170688"/>
                </a:cubicBezTo>
                <a:cubicBezTo>
                  <a:pt x="343053" y="275510"/>
                  <a:pt x="436102" y="152153"/>
                  <a:pt x="351974" y="219456"/>
                </a:cubicBezTo>
                <a:cubicBezTo>
                  <a:pt x="340532" y="228610"/>
                  <a:pt x="337951" y="245671"/>
                  <a:pt x="327590" y="256032"/>
                </a:cubicBezTo>
                <a:cubicBezTo>
                  <a:pt x="317229" y="266393"/>
                  <a:pt x="301966" y="270681"/>
                  <a:pt x="291014" y="280416"/>
                </a:cubicBezTo>
                <a:cubicBezTo>
                  <a:pt x="265240" y="303326"/>
                  <a:pt x="233284" y="322724"/>
                  <a:pt x="217862" y="353568"/>
                </a:cubicBezTo>
                <a:cubicBezTo>
                  <a:pt x="186925" y="415442"/>
                  <a:pt x="208600" y="392254"/>
                  <a:pt x="156902" y="426720"/>
                </a:cubicBezTo>
                <a:cubicBezTo>
                  <a:pt x="126257" y="518655"/>
                  <a:pt x="171159" y="408898"/>
                  <a:pt x="108134" y="487680"/>
                </a:cubicBezTo>
                <a:cubicBezTo>
                  <a:pt x="100106" y="497715"/>
                  <a:pt x="100454" y="512223"/>
                  <a:pt x="95942" y="524256"/>
                </a:cubicBezTo>
                <a:cubicBezTo>
                  <a:pt x="88258" y="544748"/>
                  <a:pt x="79037" y="564648"/>
                  <a:pt x="71558" y="585216"/>
                </a:cubicBezTo>
                <a:cubicBezTo>
                  <a:pt x="32927" y="691452"/>
                  <a:pt x="59242" y="622228"/>
                  <a:pt x="34982" y="707136"/>
                </a:cubicBezTo>
                <a:cubicBezTo>
                  <a:pt x="0" y="829572"/>
                  <a:pt x="48712" y="640023"/>
                  <a:pt x="10598" y="792480"/>
                </a:cubicBezTo>
                <a:cubicBezTo>
                  <a:pt x="20563" y="946943"/>
                  <a:pt x="8763" y="1116159"/>
                  <a:pt x="59366" y="1267968"/>
                </a:cubicBezTo>
                <a:cubicBezTo>
                  <a:pt x="63430" y="1280160"/>
                  <a:pt x="65811" y="1293049"/>
                  <a:pt x="71558" y="1304544"/>
                </a:cubicBezTo>
                <a:cubicBezTo>
                  <a:pt x="78111" y="1317650"/>
                  <a:pt x="89389" y="1328014"/>
                  <a:pt x="95942" y="1341120"/>
                </a:cubicBezTo>
                <a:cubicBezTo>
                  <a:pt x="101689" y="1352615"/>
                  <a:pt x="102387" y="1366201"/>
                  <a:pt x="108134" y="1377696"/>
                </a:cubicBezTo>
                <a:cubicBezTo>
                  <a:pt x="125108" y="1411644"/>
                  <a:pt x="142130" y="1423884"/>
                  <a:pt x="169094" y="1450848"/>
                </a:cubicBezTo>
                <a:cubicBezTo>
                  <a:pt x="181495" y="1500454"/>
                  <a:pt x="178346" y="1502845"/>
                  <a:pt x="205670" y="1548384"/>
                </a:cubicBezTo>
                <a:cubicBezTo>
                  <a:pt x="220748" y="1573514"/>
                  <a:pt x="238182" y="1597152"/>
                  <a:pt x="254438" y="1621536"/>
                </a:cubicBezTo>
                <a:cubicBezTo>
                  <a:pt x="262566" y="1633728"/>
                  <a:pt x="274188" y="1644211"/>
                  <a:pt x="278822" y="1658112"/>
                </a:cubicBezTo>
                <a:cubicBezTo>
                  <a:pt x="282886" y="1670304"/>
                  <a:pt x="281927" y="1685601"/>
                  <a:pt x="291014" y="1694688"/>
                </a:cubicBezTo>
                <a:cubicBezTo>
                  <a:pt x="311736" y="1715410"/>
                  <a:pt x="364166" y="1743456"/>
                  <a:pt x="364166" y="1743456"/>
                </a:cubicBezTo>
                <a:cubicBezTo>
                  <a:pt x="368230" y="1755648"/>
                  <a:pt x="367271" y="1770945"/>
                  <a:pt x="376358" y="1780032"/>
                </a:cubicBezTo>
                <a:cubicBezTo>
                  <a:pt x="397080" y="1800754"/>
                  <a:pt x="426065" y="1811216"/>
                  <a:pt x="449510" y="1828800"/>
                </a:cubicBezTo>
                <a:cubicBezTo>
                  <a:pt x="465766" y="1840992"/>
                  <a:pt x="480635" y="1855294"/>
                  <a:pt x="498278" y="1865376"/>
                </a:cubicBezTo>
                <a:cubicBezTo>
                  <a:pt x="509436" y="1871752"/>
                  <a:pt x="522662" y="1873504"/>
                  <a:pt x="534854" y="1877568"/>
                </a:cubicBezTo>
                <a:cubicBezTo>
                  <a:pt x="609620" y="1952334"/>
                  <a:pt x="525236" y="1878855"/>
                  <a:pt x="644582" y="1938528"/>
                </a:cubicBezTo>
                <a:cubicBezTo>
                  <a:pt x="660838" y="1946656"/>
                  <a:pt x="676475" y="1956162"/>
                  <a:pt x="693350" y="1962912"/>
                </a:cubicBezTo>
                <a:cubicBezTo>
                  <a:pt x="780382" y="1997725"/>
                  <a:pt x="780440" y="1988690"/>
                  <a:pt x="888422" y="1999488"/>
                </a:cubicBezTo>
                <a:cubicBezTo>
                  <a:pt x="912806" y="2007616"/>
                  <a:pt x="936638" y="2017638"/>
                  <a:pt x="961574" y="2023872"/>
                </a:cubicBezTo>
                <a:cubicBezTo>
                  <a:pt x="1025499" y="2039853"/>
                  <a:pt x="1068537" y="2053367"/>
                  <a:pt x="1132262" y="2060448"/>
                </a:cubicBezTo>
                <a:cubicBezTo>
                  <a:pt x="1180900" y="2065852"/>
                  <a:pt x="1229798" y="2068576"/>
                  <a:pt x="1278566" y="2072640"/>
                </a:cubicBezTo>
                <a:cubicBezTo>
                  <a:pt x="1336528" y="2111281"/>
                  <a:pt x="1301241" y="2092390"/>
                  <a:pt x="1388294" y="2121408"/>
                </a:cubicBezTo>
                <a:cubicBezTo>
                  <a:pt x="1400486" y="2125472"/>
                  <a:pt x="1414177" y="2126471"/>
                  <a:pt x="1424870" y="2133600"/>
                </a:cubicBezTo>
                <a:cubicBezTo>
                  <a:pt x="1449254" y="2149856"/>
                  <a:pt x="1470220" y="2173101"/>
                  <a:pt x="1498022" y="2182368"/>
                </a:cubicBezTo>
                <a:cubicBezTo>
                  <a:pt x="1583799" y="2210960"/>
                  <a:pt x="1477906" y="2173747"/>
                  <a:pt x="1583366" y="2218944"/>
                </a:cubicBezTo>
                <a:cubicBezTo>
                  <a:pt x="1595178" y="2224006"/>
                  <a:pt x="1608130" y="2226074"/>
                  <a:pt x="1619942" y="2231136"/>
                </a:cubicBezTo>
                <a:cubicBezTo>
                  <a:pt x="1725402" y="2276333"/>
                  <a:pt x="1619509" y="2239120"/>
                  <a:pt x="1705286" y="2267712"/>
                </a:cubicBezTo>
                <a:cubicBezTo>
                  <a:pt x="1717478" y="2279904"/>
                  <a:pt x="1727516" y="2294724"/>
                  <a:pt x="1741862" y="2304288"/>
                </a:cubicBezTo>
                <a:cubicBezTo>
                  <a:pt x="1851835" y="2377604"/>
                  <a:pt x="1699909" y="2244943"/>
                  <a:pt x="1815014" y="2340864"/>
                </a:cubicBezTo>
                <a:cubicBezTo>
                  <a:pt x="1828260" y="2351902"/>
                  <a:pt x="1838499" y="2366219"/>
                  <a:pt x="1851590" y="2377440"/>
                </a:cubicBezTo>
                <a:cubicBezTo>
                  <a:pt x="1867018" y="2390664"/>
                  <a:pt x="1884102" y="2401824"/>
                  <a:pt x="1900358" y="2414016"/>
                </a:cubicBezTo>
                <a:cubicBezTo>
                  <a:pt x="1967187" y="2547674"/>
                  <a:pt x="1878939" y="2384029"/>
                  <a:pt x="1961318" y="2499360"/>
                </a:cubicBezTo>
                <a:cubicBezTo>
                  <a:pt x="1971882" y="2514149"/>
                  <a:pt x="1976069" y="2532716"/>
                  <a:pt x="1985702" y="2548128"/>
                </a:cubicBezTo>
                <a:cubicBezTo>
                  <a:pt x="1999508" y="2570218"/>
                  <a:pt x="2033766" y="2607680"/>
                  <a:pt x="2046662" y="2633472"/>
                </a:cubicBezTo>
                <a:cubicBezTo>
                  <a:pt x="2093206" y="2726561"/>
                  <a:pt x="2006987" y="2600892"/>
                  <a:pt x="2095430" y="2718816"/>
                </a:cubicBezTo>
                <a:lnTo>
                  <a:pt x="2132006" y="2828544"/>
                </a:lnTo>
                <a:lnTo>
                  <a:pt x="2144198" y="2865120"/>
                </a:lnTo>
                <a:cubicBezTo>
                  <a:pt x="2168342" y="3130705"/>
                  <a:pt x="2136684" y="2896023"/>
                  <a:pt x="2180774" y="3072384"/>
                </a:cubicBezTo>
                <a:cubicBezTo>
                  <a:pt x="2194661" y="3127933"/>
                  <a:pt x="2198799" y="3216583"/>
                  <a:pt x="2205158" y="3267456"/>
                </a:cubicBezTo>
                <a:cubicBezTo>
                  <a:pt x="2208224" y="3291985"/>
                  <a:pt x="2213286" y="3316224"/>
                  <a:pt x="2217350" y="3340608"/>
                </a:cubicBezTo>
                <a:cubicBezTo>
                  <a:pt x="2228193" y="3600841"/>
                  <a:pt x="2240466" y="3717094"/>
                  <a:pt x="2217350" y="3986784"/>
                </a:cubicBezTo>
                <a:cubicBezTo>
                  <a:pt x="2207783" y="4098401"/>
                  <a:pt x="2179763" y="4026392"/>
                  <a:pt x="2144198" y="4133088"/>
                </a:cubicBezTo>
                <a:cubicBezTo>
                  <a:pt x="2129100" y="4178383"/>
                  <a:pt x="2137165" y="4164880"/>
                  <a:pt x="2107622" y="4206240"/>
                </a:cubicBezTo>
                <a:cubicBezTo>
                  <a:pt x="2095811" y="4222775"/>
                  <a:pt x="2086233" y="4241508"/>
                  <a:pt x="2071046" y="4255008"/>
                </a:cubicBezTo>
                <a:cubicBezTo>
                  <a:pt x="2049142" y="4274478"/>
                  <a:pt x="2022278" y="4287520"/>
                  <a:pt x="1997894" y="4303776"/>
                </a:cubicBezTo>
                <a:cubicBezTo>
                  <a:pt x="1989766" y="4315968"/>
                  <a:pt x="1984767" y="4330971"/>
                  <a:pt x="1973510" y="4340352"/>
                </a:cubicBezTo>
                <a:cubicBezTo>
                  <a:pt x="1857618" y="4436929"/>
                  <a:pt x="1994009" y="4283277"/>
                  <a:pt x="1875974" y="4401312"/>
                </a:cubicBezTo>
                <a:cubicBezTo>
                  <a:pt x="1811537" y="4465749"/>
                  <a:pt x="1904784" y="4413826"/>
                  <a:pt x="1802822" y="4486656"/>
                </a:cubicBezTo>
                <a:cubicBezTo>
                  <a:pt x="1792364" y="4494126"/>
                  <a:pt x="1778438" y="4494784"/>
                  <a:pt x="1766246" y="4498848"/>
                </a:cubicBezTo>
                <a:cubicBezTo>
                  <a:pt x="1648322" y="4587291"/>
                  <a:pt x="1773991" y="4501072"/>
                  <a:pt x="1680902" y="4547616"/>
                </a:cubicBezTo>
                <a:cubicBezTo>
                  <a:pt x="1667796" y="4554169"/>
                  <a:pt x="1657048" y="4564730"/>
                  <a:pt x="1644326" y="4572000"/>
                </a:cubicBezTo>
                <a:cubicBezTo>
                  <a:pt x="1628546" y="4581017"/>
                  <a:pt x="1611338" y="4587367"/>
                  <a:pt x="1595558" y="4596384"/>
                </a:cubicBezTo>
                <a:cubicBezTo>
                  <a:pt x="1582836" y="4603654"/>
                  <a:pt x="1572372" y="4614817"/>
                  <a:pt x="1558982" y="4620768"/>
                </a:cubicBezTo>
                <a:cubicBezTo>
                  <a:pt x="1535494" y="4631207"/>
                  <a:pt x="1510214" y="4637024"/>
                  <a:pt x="1485830" y="4645152"/>
                </a:cubicBezTo>
                <a:cubicBezTo>
                  <a:pt x="1473638" y="4649216"/>
                  <a:pt x="1460749" y="4651597"/>
                  <a:pt x="1449254" y="4657344"/>
                </a:cubicBezTo>
                <a:cubicBezTo>
                  <a:pt x="1416742" y="4673600"/>
                  <a:pt x="1386982" y="4697296"/>
                  <a:pt x="1351718" y="4706112"/>
                </a:cubicBezTo>
                <a:cubicBezTo>
                  <a:pt x="1319206" y="4714240"/>
                  <a:pt x="1285975" y="4719898"/>
                  <a:pt x="1254182" y="4730496"/>
                </a:cubicBezTo>
                <a:cubicBezTo>
                  <a:pt x="1241990" y="4734560"/>
                  <a:pt x="1230151" y="4739900"/>
                  <a:pt x="1217606" y="4742688"/>
                </a:cubicBezTo>
                <a:cubicBezTo>
                  <a:pt x="1148686" y="4758004"/>
                  <a:pt x="1108683" y="4756507"/>
                  <a:pt x="1034726" y="4767072"/>
                </a:cubicBezTo>
                <a:cubicBezTo>
                  <a:pt x="1014212" y="4770003"/>
                  <a:pt x="994463" y="4778229"/>
                  <a:pt x="973766" y="4779264"/>
                </a:cubicBezTo>
                <a:cubicBezTo>
                  <a:pt x="831645" y="4786370"/>
                  <a:pt x="689286" y="4787392"/>
                  <a:pt x="547046" y="4791456"/>
                </a:cubicBezTo>
                <a:cubicBezTo>
                  <a:pt x="534854" y="4795520"/>
                  <a:pt x="523072" y="4801128"/>
                  <a:pt x="510470" y="4803648"/>
                </a:cubicBezTo>
                <a:cubicBezTo>
                  <a:pt x="482291" y="4809284"/>
                  <a:pt x="452651" y="4807583"/>
                  <a:pt x="425126" y="4815840"/>
                </a:cubicBezTo>
                <a:cubicBezTo>
                  <a:pt x="411091" y="4820050"/>
                  <a:pt x="400742" y="4832096"/>
                  <a:pt x="388550" y="4840224"/>
                </a:cubicBezTo>
                <a:cubicBezTo>
                  <a:pt x="380422" y="4852416"/>
                  <a:pt x="371436" y="4864078"/>
                  <a:pt x="364166" y="4876800"/>
                </a:cubicBezTo>
                <a:cubicBezTo>
                  <a:pt x="355149" y="4892580"/>
                  <a:pt x="352633" y="4912717"/>
                  <a:pt x="339782" y="4925568"/>
                </a:cubicBezTo>
                <a:cubicBezTo>
                  <a:pt x="319060" y="4946290"/>
                  <a:pt x="291014" y="4958080"/>
                  <a:pt x="266630" y="4974336"/>
                </a:cubicBezTo>
                <a:lnTo>
                  <a:pt x="156902" y="5047488"/>
                </a:lnTo>
                <a:cubicBezTo>
                  <a:pt x="144710" y="5055616"/>
                  <a:pt x="134541" y="5068318"/>
                  <a:pt x="120326" y="5071872"/>
                </a:cubicBezTo>
                <a:lnTo>
                  <a:pt x="71558" y="5084064"/>
                </a:lnTo>
                <a:lnTo>
                  <a:pt x="47174" y="5120640"/>
                </a:lnTo>
              </a:path>
            </a:pathLst>
          </a:custGeom>
          <a:solidFill>
            <a:schemeClr val="bg1"/>
          </a:solidFill>
          <a:ln w="25400" cap="flat" cmpd="sng" algn="ctr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Полилиния 31"/>
          <p:cNvSpPr>
            <a:spLocks/>
          </p:cNvSpPr>
          <p:nvPr/>
        </p:nvSpPr>
        <p:spPr bwMode="auto">
          <a:xfrm>
            <a:off x="2041525" y="903288"/>
            <a:ext cx="465138" cy="563562"/>
          </a:xfrm>
          <a:custGeom>
            <a:avLst/>
            <a:gdLst>
              <a:gd name="T0" fmla="*/ 128550 w 634195"/>
              <a:gd name="T1" fmla="*/ 348532 h 548640"/>
              <a:gd name="T2" fmla="*/ 105220 w 634195"/>
              <a:gd name="T3" fmla="*/ 320648 h 548640"/>
              <a:gd name="T4" fmla="*/ 94852 w 634195"/>
              <a:gd name="T5" fmla="*/ 306709 h 548640"/>
              <a:gd name="T6" fmla="*/ 32639 w 634195"/>
              <a:gd name="T7" fmla="*/ 320648 h 548640"/>
              <a:gd name="T8" fmla="*/ 17086 w 634195"/>
              <a:gd name="T9" fmla="*/ 348532 h 548640"/>
              <a:gd name="T10" fmla="*/ 9309 w 634195"/>
              <a:gd name="T11" fmla="*/ 362473 h 548640"/>
              <a:gd name="T12" fmla="*/ 1533 w 634195"/>
              <a:gd name="T13" fmla="*/ 446121 h 548640"/>
              <a:gd name="T14" fmla="*/ 9309 w 634195"/>
              <a:gd name="T15" fmla="*/ 460062 h 548640"/>
              <a:gd name="T16" fmla="*/ 43008 w 634195"/>
              <a:gd name="T17" fmla="*/ 487945 h 548640"/>
              <a:gd name="T18" fmla="*/ 45600 w 634195"/>
              <a:gd name="T19" fmla="*/ 446121 h 548640"/>
              <a:gd name="T20" fmla="*/ 55969 w 634195"/>
              <a:gd name="T21" fmla="*/ 362473 h 548640"/>
              <a:gd name="T22" fmla="*/ 61153 w 634195"/>
              <a:gd name="T23" fmla="*/ 278826 h 548640"/>
              <a:gd name="T24" fmla="*/ 63745 w 634195"/>
              <a:gd name="T25" fmla="*/ 97589 h 548640"/>
              <a:gd name="T26" fmla="*/ 68930 w 634195"/>
              <a:gd name="T27" fmla="*/ 13941 h 548640"/>
              <a:gd name="T28" fmla="*/ 76707 w 634195"/>
              <a:gd name="T29" fmla="*/ 0 h 548640"/>
              <a:gd name="T30" fmla="*/ 87075 w 634195"/>
              <a:gd name="T31" fmla="*/ 13941 h 548640"/>
              <a:gd name="T32" fmla="*/ 89668 w 634195"/>
              <a:gd name="T33" fmla="*/ 55763 h 548640"/>
              <a:gd name="T34" fmla="*/ 92259 w 634195"/>
              <a:gd name="T35" fmla="*/ 139413 h 548640"/>
              <a:gd name="T36" fmla="*/ 89668 w 634195"/>
              <a:gd name="T37" fmla="*/ 250941 h 548640"/>
              <a:gd name="T38" fmla="*/ 68930 w 634195"/>
              <a:gd name="T39" fmla="*/ 320648 h 548640"/>
              <a:gd name="T40" fmla="*/ 58561 w 634195"/>
              <a:gd name="T41" fmla="*/ 334591 h 548640"/>
              <a:gd name="T42" fmla="*/ 63745 w 634195"/>
              <a:gd name="T43" fmla="*/ 474004 h 548640"/>
              <a:gd name="T44" fmla="*/ 68930 w 634195"/>
              <a:gd name="T45" fmla="*/ 515827 h 548640"/>
              <a:gd name="T46" fmla="*/ 74114 w 634195"/>
              <a:gd name="T47" fmla="*/ 627357 h 5486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34195"/>
              <a:gd name="T73" fmla="*/ 0 h 548640"/>
              <a:gd name="T74" fmla="*/ 634195 w 634195"/>
              <a:gd name="T75" fmla="*/ 548640 h 54864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34195" h="548640">
                <a:moveTo>
                  <a:pt x="604619" y="304800"/>
                </a:moveTo>
                <a:cubicBezTo>
                  <a:pt x="485684" y="275066"/>
                  <a:pt x="634195" y="311372"/>
                  <a:pt x="494891" y="280416"/>
                </a:cubicBezTo>
                <a:cubicBezTo>
                  <a:pt x="478534" y="276781"/>
                  <a:pt x="462379" y="272288"/>
                  <a:pt x="446123" y="268224"/>
                </a:cubicBezTo>
                <a:cubicBezTo>
                  <a:pt x="348587" y="272288"/>
                  <a:pt x="250651" y="270702"/>
                  <a:pt x="153515" y="280416"/>
                </a:cubicBezTo>
                <a:cubicBezTo>
                  <a:pt x="127940" y="282974"/>
                  <a:pt x="104747" y="296672"/>
                  <a:pt x="80363" y="304800"/>
                </a:cubicBezTo>
                <a:lnTo>
                  <a:pt x="43787" y="316992"/>
                </a:lnTo>
                <a:cubicBezTo>
                  <a:pt x="39680" y="323152"/>
                  <a:pt x="0" y="375722"/>
                  <a:pt x="7211" y="390144"/>
                </a:cubicBezTo>
                <a:cubicBezTo>
                  <a:pt x="12958" y="401639"/>
                  <a:pt x="31595" y="398272"/>
                  <a:pt x="43787" y="402336"/>
                </a:cubicBezTo>
                <a:cubicBezTo>
                  <a:pt x="86652" y="466633"/>
                  <a:pt x="73242" y="469734"/>
                  <a:pt x="202283" y="426720"/>
                </a:cubicBezTo>
                <a:cubicBezTo>
                  <a:pt x="214475" y="422656"/>
                  <a:pt x="208234" y="401378"/>
                  <a:pt x="214475" y="390144"/>
                </a:cubicBezTo>
                <a:cubicBezTo>
                  <a:pt x="228707" y="364526"/>
                  <a:pt x="253976" y="344794"/>
                  <a:pt x="263243" y="316992"/>
                </a:cubicBezTo>
                <a:lnTo>
                  <a:pt x="287627" y="243840"/>
                </a:lnTo>
                <a:cubicBezTo>
                  <a:pt x="291691" y="191008"/>
                  <a:pt x="291555" y="137684"/>
                  <a:pt x="299819" y="85344"/>
                </a:cubicBezTo>
                <a:cubicBezTo>
                  <a:pt x="303828" y="59956"/>
                  <a:pt x="299819" y="20320"/>
                  <a:pt x="324203" y="12192"/>
                </a:cubicBezTo>
                <a:lnTo>
                  <a:pt x="360779" y="0"/>
                </a:lnTo>
                <a:cubicBezTo>
                  <a:pt x="377035" y="4064"/>
                  <a:pt x="396463" y="1724"/>
                  <a:pt x="409547" y="12192"/>
                </a:cubicBezTo>
                <a:cubicBezTo>
                  <a:pt x="419582" y="20220"/>
                  <a:pt x="418951" y="36223"/>
                  <a:pt x="421739" y="48768"/>
                </a:cubicBezTo>
                <a:cubicBezTo>
                  <a:pt x="427102" y="72900"/>
                  <a:pt x="429867" y="97536"/>
                  <a:pt x="433931" y="121920"/>
                </a:cubicBezTo>
                <a:cubicBezTo>
                  <a:pt x="429867" y="154432"/>
                  <a:pt x="430360" y="187845"/>
                  <a:pt x="421739" y="219456"/>
                </a:cubicBezTo>
                <a:cubicBezTo>
                  <a:pt x="408812" y="266854"/>
                  <a:pt x="366149" y="269929"/>
                  <a:pt x="324203" y="280416"/>
                </a:cubicBezTo>
                <a:lnTo>
                  <a:pt x="275435" y="292608"/>
                </a:lnTo>
                <a:cubicBezTo>
                  <a:pt x="279928" y="324059"/>
                  <a:pt x="282795" y="380481"/>
                  <a:pt x="299819" y="414528"/>
                </a:cubicBezTo>
                <a:cubicBezTo>
                  <a:pt x="306372" y="427634"/>
                  <a:pt x="318252" y="437714"/>
                  <a:pt x="324203" y="451104"/>
                </a:cubicBezTo>
                <a:cubicBezTo>
                  <a:pt x="351157" y="511751"/>
                  <a:pt x="348587" y="504946"/>
                  <a:pt x="348587" y="548640"/>
                </a:cubicBezTo>
              </a:path>
            </a:pathLst>
          </a:custGeom>
          <a:solidFill>
            <a:schemeClr val="bg1"/>
          </a:solidFill>
          <a:ln w="25400" cap="flat" cmpd="sng" algn="ctr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AutoShape 7"/>
          <p:cNvSpPr>
            <a:spLocks noChangeAspect="1" noChangeArrowheads="1"/>
          </p:cNvSpPr>
          <p:nvPr/>
        </p:nvSpPr>
        <p:spPr bwMode="auto">
          <a:xfrm>
            <a:off x="2268538" y="4292600"/>
            <a:ext cx="539750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 Black" pitchFamily="34" charset="0"/>
            </a:endParaRPr>
          </a:p>
        </p:txBody>
      </p:sp>
      <p:sp>
        <p:nvSpPr>
          <p:cNvPr id="18437" name="AutoShape 7"/>
          <p:cNvSpPr>
            <a:spLocks noChangeAspect="1" noChangeArrowheads="1"/>
          </p:cNvSpPr>
          <p:nvPr/>
        </p:nvSpPr>
        <p:spPr bwMode="auto">
          <a:xfrm>
            <a:off x="1835150" y="2781300"/>
            <a:ext cx="541338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5</a:t>
            </a:r>
          </a:p>
        </p:txBody>
      </p:sp>
      <p:sp>
        <p:nvSpPr>
          <p:cNvPr id="3" name="AutoShape 7"/>
          <p:cNvSpPr>
            <a:spLocks noChangeAspect="1" noChangeArrowheads="1"/>
          </p:cNvSpPr>
          <p:nvPr/>
        </p:nvSpPr>
        <p:spPr bwMode="auto">
          <a:xfrm>
            <a:off x="684213" y="1484313"/>
            <a:ext cx="539750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 Black" pitchFamily="34" charset="0"/>
            </a:endParaRPr>
          </a:p>
        </p:txBody>
      </p:sp>
      <p:sp>
        <p:nvSpPr>
          <p:cNvPr id="18439" name="AutoShape 7"/>
          <p:cNvSpPr>
            <a:spLocks noChangeAspect="1" noChangeArrowheads="1"/>
          </p:cNvSpPr>
          <p:nvPr/>
        </p:nvSpPr>
        <p:spPr bwMode="auto">
          <a:xfrm>
            <a:off x="1979613" y="5084763"/>
            <a:ext cx="539750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 Black" pitchFamily="34" charset="0"/>
            </a:endParaRPr>
          </a:p>
        </p:txBody>
      </p:sp>
      <p:sp>
        <p:nvSpPr>
          <p:cNvPr id="18440" name="AutoShape 7"/>
          <p:cNvSpPr>
            <a:spLocks noChangeAspect="1" noChangeArrowheads="1"/>
          </p:cNvSpPr>
          <p:nvPr/>
        </p:nvSpPr>
        <p:spPr bwMode="auto">
          <a:xfrm>
            <a:off x="1258888" y="5373688"/>
            <a:ext cx="541337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9</a:t>
            </a:r>
          </a:p>
        </p:txBody>
      </p:sp>
      <p:sp>
        <p:nvSpPr>
          <p:cNvPr id="18441" name="AutoShape 7"/>
          <p:cNvSpPr>
            <a:spLocks noChangeAspect="1" noChangeArrowheads="1"/>
          </p:cNvSpPr>
          <p:nvPr/>
        </p:nvSpPr>
        <p:spPr bwMode="auto">
          <a:xfrm>
            <a:off x="2195513" y="3573463"/>
            <a:ext cx="539750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6</a:t>
            </a:r>
          </a:p>
        </p:txBody>
      </p:sp>
      <p:sp>
        <p:nvSpPr>
          <p:cNvPr id="18442" name="AutoShape 7"/>
          <p:cNvSpPr>
            <a:spLocks noChangeAspect="1" noChangeArrowheads="1"/>
          </p:cNvSpPr>
          <p:nvPr/>
        </p:nvSpPr>
        <p:spPr bwMode="auto">
          <a:xfrm>
            <a:off x="1042988" y="2349500"/>
            <a:ext cx="541337" cy="539750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 Black" pitchFamily="34" charset="0"/>
            </a:endParaRPr>
          </a:p>
        </p:txBody>
      </p:sp>
      <p:sp>
        <p:nvSpPr>
          <p:cNvPr id="18443" name="AutoShape 7"/>
          <p:cNvSpPr>
            <a:spLocks noChangeAspect="1" noChangeArrowheads="1"/>
          </p:cNvSpPr>
          <p:nvPr/>
        </p:nvSpPr>
        <p:spPr bwMode="auto">
          <a:xfrm>
            <a:off x="900113" y="692150"/>
            <a:ext cx="539750" cy="541338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grpSp>
        <p:nvGrpSpPr>
          <p:cNvPr id="18444" name="Группа 37"/>
          <p:cNvGrpSpPr>
            <a:grpSpLocks/>
          </p:cNvGrpSpPr>
          <p:nvPr/>
        </p:nvGrpSpPr>
        <p:grpSpPr bwMode="auto">
          <a:xfrm>
            <a:off x="2771775" y="4375150"/>
            <a:ext cx="6040438" cy="1616075"/>
            <a:chOff x="2738548" y="4807219"/>
            <a:chExt cx="6039692" cy="1616172"/>
          </a:xfrm>
        </p:grpSpPr>
        <p:sp>
          <p:nvSpPr>
            <p:cNvPr id="18521" name="Полилиния 35"/>
            <p:cNvSpPr>
              <a:spLocks/>
            </p:cNvSpPr>
            <p:nvPr/>
          </p:nvSpPr>
          <p:spPr bwMode="auto">
            <a:xfrm rot="-6238289">
              <a:off x="2743200" y="5986272"/>
              <a:ext cx="432467" cy="441771"/>
            </a:xfrm>
            <a:custGeom>
              <a:avLst/>
              <a:gdLst>
                <a:gd name="T0" fmla="*/ 0 w 432467"/>
                <a:gd name="T1" fmla="*/ 170688 h 441771"/>
                <a:gd name="T2" fmla="*/ 414528 w 432467"/>
                <a:gd name="T3" fmla="*/ 182880 h 441771"/>
                <a:gd name="T4" fmla="*/ 426720 w 432467"/>
                <a:gd name="T5" fmla="*/ 146304 h 441771"/>
                <a:gd name="T6" fmla="*/ 329184 w 432467"/>
                <a:gd name="T7" fmla="*/ 146304 h 441771"/>
                <a:gd name="T8" fmla="*/ 219456 w 432467"/>
                <a:gd name="T9" fmla="*/ 195072 h 441771"/>
                <a:gd name="T10" fmla="*/ 182880 w 432467"/>
                <a:gd name="T11" fmla="*/ 207264 h 441771"/>
                <a:gd name="T12" fmla="*/ 170688 w 432467"/>
                <a:gd name="T13" fmla="*/ 243840 h 441771"/>
                <a:gd name="T14" fmla="*/ 134112 w 432467"/>
                <a:gd name="T15" fmla="*/ 268224 h 441771"/>
                <a:gd name="T16" fmla="*/ 109728 w 432467"/>
                <a:gd name="T17" fmla="*/ 341376 h 441771"/>
                <a:gd name="T18" fmla="*/ 73152 w 432467"/>
                <a:gd name="T19" fmla="*/ 414528 h 441771"/>
                <a:gd name="T20" fmla="*/ 109728 w 432467"/>
                <a:gd name="T21" fmla="*/ 438912 h 441771"/>
                <a:gd name="T22" fmla="*/ 195072 w 432467"/>
                <a:gd name="T23" fmla="*/ 426720 h 441771"/>
                <a:gd name="T24" fmla="*/ 207264 w 432467"/>
                <a:gd name="T25" fmla="*/ 390144 h 441771"/>
                <a:gd name="T26" fmla="*/ 219456 w 432467"/>
                <a:gd name="T27" fmla="*/ 341376 h 441771"/>
                <a:gd name="T28" fmla="*/ 219456 w 432467"/>
                <a:gd name="T29" fmla="*/ 0 h 44177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2467"/>
                <a:gd name="T46" fmla="*/ 0 h 441771"/>
                <a:gd name="T47" fmla="*/ 432467 w 432467"/>
                <a:gd name="T48" fmla="*/ 441771 h 44177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2467" h="441771">
                  <a:moveTo>
                    <a:pt x="0" y="170688"/>
                  </a:moveTo>
                  <a:cubicBezTo>
                    <a:pt x="217645" y="214217"/>
                    <a:pt x="80511" y="196797"/>
                    <a:pt x="414528" y="182880"/>
                  </a:cubicBezTo>
                  <a:cubicBezTo>
                    <a:pt x="418592" y="170688"/>
                    <a:pt x="432467" y="157799"/>
                    <a:pt x="426720" y="146304"/>
                  </a:cubicBezTo>
                  <a:cubicBezTo>
                    <a:pt x="413087" y="119039"/>
                    <a:pt x="334052" y="145330"/>
                    <a:pt x="329184" y="146304"/>
                  </a:cubicBezTo>
                  <a:cubicBezTo>
                    <a:pt x="271222" y="184945"/>
                    <a:pt x="306509" y="166054"/>
                    <a:pt x="219456" y="195072"/>
                  </a:cubicBezTo>
                  <a:lnTo>
                    <a:pt x="182880" y="207264"/>
                  </a:lnTo>
                  <a:cubicBezTo>
                    <a:pt x="178816" y="219456"/>
                    <a:pt x="178716" y="233805"/>
                    <a:pt x="170688" y="243840"/>
                  </a:cubicBezTo>
                  <a:cubicBezTo>
                    <a:pt x="161534" y="255282"/>
                    <a:pt x="141878" y="255798"/>
                    <a:pt x="134112" y="268224"/>
                  </a:cubicBezTo>
                  <a:cubicBezTo>
                    <a:pt x="120489" y="290020"/>
                    <a:pt x="123985" y="319990"/>
                    <a:pt x="109728" y="341376"/>
                  </a:cubicBezTo>
                  <a:cubicBezTo>
                    <a:pt x="78215" y="388645"/>
                    <a:pt x="89978" y="364051"/>
                    <a:pt x="73152" y="414528"/>
                  </a:cubicBezTo>
                  <a:cubicBezTo>
                    <a:pt x="85344" y="422656"/>
                    <a:pt x="95148" y="437454"/>
                    <a:pt x="109728" y="438912"/>
                  </a:cubicBezTo>
                  <a:cubicBezTo>
                    <a:pt x="138322" y="441771"/>
                    <a:pt x="169369" y="439571"/>
                    <a:pt x="195072" y="426720"/>
                  </a:cubicBezTo>
                  <a:cubicBezTo>
                    <a:pt x="206567" y="420973"/>
                    <a:pt x="203733" y="402501"/>
                    <a:pt x="207264" y="390144"/>
                  </a:cubicBezTo>
                  <a:cubicBezTo>
                    <a:pt x="211867" y="374032"/>
                    <a:pt x="218933" y="358124"/>
                    <a:pt x="219456" y="341376"/>
                  </a:cubicBezTo>
                  <a:cubicBezTo>
                    <a:pt x="223010" y="227640"/>
                    <a:pt x="219456" y="113792"/>
                    <a:pt x="219456" y="0"/>
                  </a:cubicBezTo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2" name="Полилиния 36"/>
            <p:cNvSpPr>
              <a:spLocks/>
            </p:cNvSpPr>
            <p:nvPr/>
          </p:nvSpPr>
          <p:spPr bwMode="auto">
            <a:xfrm>
              <a:off x="2929351" y="4807219"/>
              <a:ext cx="5848889" cy="1532621"/>
            </a:xfrm>
            <a:custGeom>
              <a:avLst/>
              <a:gdLst>
                <a:gd name="T0" fmla="*/ 33305 w 5848889"/>
                <a:gd name="T1" fmla="*/ 1349741 h 1532621"/>
                <a:gd name="T2" fmla="*/ 82073 w 5848889"/>
                <a:gd name="T3" fmla="*/ 1215629 h 1532621"/>
                <a:gd name="T4" fmla="*/ 130841 w 5848889"/>
                <a:gd name="T5" fmla="*/ 1032749 h 1532621"/>
                <a:gd name="T6" fmla="*/ 155225 w 5848889"/>
                <a:gd name="T7" fmla="*/ 959597 h 1532621"/>
                <a:gd name="T8" fmla="*/ 216185 w 5848889"/>
                <a:gd name="T9" fmla="*/ 837677 h 1532621"/>
                <a:gd name="T10" fmla="*/ 301529 w 5848889"/>
                <a:gd name="T11" fmla="*/ 691373 h 1532621"/>
                <a:gd name="T12" fmla="*/ 386873 w 5848889"/>
                <a:gd name="T13" fmla="*/ 606029 h 1532621"/>
                <a:gd name="T14" fmla="*/ 423449 w 5848889"/>
                <a:gd name="T15" fmla="*/ 532877 h 1532621"/>
                <a:gd name="T16" fmla="*/ 484409 w 5848889"/>
                <a:gd name="T17" fmla="*/ 423149 h 1532621"/>
                <a:gd name="T18" fmla="*/ 642905 w 5848889"/>
                <a:gd name="T19" fmla="*/ 240269 h 1532621"/>
                <a:gd name="T20" fmla="*/ 728249 w 5848889"/>
                <a:gd name="T21" fmla="*/ 191501 h 1532621"/>
                <a:gd name="T22" fmla="*/ 837977 w 5848889"/>
                <a:gd name="T23" fmla="*/ 106157 h 1532621"/>
                <a:gd name="T24" fmla="*/ 911129 w 5848889"/>
                <a:gd name="T25" fmla="*/ 57389 h 1532621"/>
                <a:gd name="T26" fmla="*/ 1033049 w 5848889"/>
                <a:gd name="T27" fmla="*/ 8621 h 1532621"/>
                <a:gd name="T28" fmla="*/ 1801145 w 5848889"/>
                <a:gd name="T29" fmla="*/ 57389 h 1532621"/>
                <a:gd name="T30" fmla="*/ 1910873 w 5848889"/>
                <a:gd name="T31" fmla="*/ 106157 h 1532621"/>
                <a:gd name="T32" fmla="*/ 2032793 w 5848889"/>
                <a:gd name="T33" fmla="*/ 167117 h 1532621"/>
                <a:gd name="T34" fmla="*/ 2057177 w 5848889"/>
                <a:gd name="T35" fmla="*/ 630413 h 1532621"/>
                <a:gd name="T36" fmla="*/ 2008409 w 5848889"/>
                <a:gd name="T37" fmla="*/ 788909 h 1532621"/>
                <a:gd name="T38" fmla="*/ 1898681 w 5848889"/>
                <a:gd name="T39" fmla="*/ 923021 h 1532621"/>
                <a:gd name="T40" fmla="*/ 1862105 w 5848889"/>
                <a:gd name="T41" fmla="*/ 1057133 h 1532621"/>
                <a:gd name="T42" fmla="*/ 1898681 w 5848889"/>
                <a:gd name="T43" fmla="*/ 1361933 h 1532621"/>
                <a:gd name="T44" fmla="*/ 1996217 w 5848889"/>
                <a:gd name="T45" fmla="*/ 1435085 h 1532621"/>
                <a:gd name="T46" fmla="*/ 2496089 w 5848889"/>
                <a:gd name="T47" fmla="*/ 1435085 h 1532621"/>
                <a:gd name="T48" fmla="*/ 2642393 w 5848889"/>
                <a:gd name="T49" fmla="*/ 1410701 h 1532621"/>
                <a:gd name="T50" fmla="*/ 2776505 w 5848889"/>
                <a:gd name="T51" fmla="*/ 1435085 h 1532621"/>
                <a:gd name="T52" fmla="*/ 2947192 w 5848889"/>
                <a:gd name="T53" fmla="*/ 1508237 h 1532621"/>
                <a:gd name="T54" fmla="*/ 3312952 w 5848889"/>
                <a:gd name="T55" fmla="*/ 1520429 h 1532621"/>
                <a:gd name="T56" fmla="*/ 3422680 w 5848889"/>
                <a:gd name="T57" fmla="*/ 1471661 h 1532621"/>
                <a:gd name="T58" fmla="*/ 3642136 w 5848889"/>
                <a:gd name="T59" fmla="*/ 1264397 h 1532621"/>
                <a:gd name="T60" fmla="*/ 3800632 w 5848889"/>
                <a:gd name="T61" fmla="*/ 1093709 h 1532621"/>
                <a:gd name="T62" fmla="*/ 3861592 w 5848889"/>
                <a:gd name="T63" fmla="*/ 1020557 h 1532621"/>
                <a:gd name="T64" fmla="*/ 3946936 w 5848889"/>
                <a:gd name="T65" fmla="*/ 886445 h 1532621"/>
                <a:gd name="T66" fmla="*/ 4044472 w 5848889"/>
                <a:gd name="T67" fmla="*/ 727949 h 1532621"/>
                <a:gd name="T68" fmla="*/ 4117624 w 5848889"/>
                <a:gd name="T69" fmla="*/ 691373 h 1532621"/>
                <a:gd name="T70" fmla="*/ 4227353 w 5848889"/>
                <a:gd name="T71" fmla="*/ 618221 h 1532621"/>
                <a:gd name="T72" fmla="*/ 4312697 w 5848889"/>
                <a:gd name="T73" fmla="*/ 581645 h 1532621"/>
                <a:gd name="T74" fmla="*/ 4532153 w 5848889"/>
                <a:gd name="T75" fmla="*/ 471917 h 1532621"/>
                <a:gd name="T76" fmla="*/ 4678457 w 5848889"/>
                <a:gd name="T77" fmla="*/ 484109 h 1532621"/>
                <a:gd name="T78" fmla="*/ 4788185 w 5848889"/>
                <a:gd name="T79" fmla="*/ 532877 h 1532621"/>
                <a:gd name="T80" fmla="*/ 4934489 w 5848889"/>
                <a:gd name="T81" fmla="*/ 606029 h 1532621"/>
                <a:gd name="T82" fmla="*/ 5178329 w 5848889"/>
                <a:gd name="T83" fmla="*/ 508493 h 1532621"/>
                <a:gd name="T84" fmla="*/ 5275865 w 5848889"/>
                <a:gd name="T85" fmla="*/ 423149 h 1532621"/>
                <a:gd name="T86" fmla="*/ 5373401 w 5848889"/>
                <a:gd name="T87" fmla="*/ 337805 h 1532621"/>
                <a:gd name="T88" fmla="*/ 5507513 w 5848889"/>
                <a:gd name="T89" fmla="*/ 264653 h 1532621"/>
                <a:gd name="T90" fmla="*/ 5580665 w 5848889"/>
                <a:gd name="T91" fmla="*/ 203693 h 1532621"/>
                <a:gd name="T92" fmla="*/ 5629433 w 5848889"/>
                <a:gd name="T93" fmla="*/ 154925 h 153262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848889"/>
                <a:gd name="T142" fmla="*/ 0 h 1532621"/>
                <a:gd name="T143" fmla="*/ 5848889 w 5848889"/>
                <a:gd name="T144" fmla="*/ 1532621 h 153262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848889" h="1532621">
                  <a:moveTo>
                    <a:pt x="8921" y="1386317"/>
                  </a:moveTo>
                  <a:cubicBezTo>
                    <a:pt x="17049" y="1374125"/>
                    <a:pt x="26752" y="1362847"/>
                    <a:pt x="33305" y="1349741"/>
                  </a:cubicBezTo>
                  <a:cubicBezTo>
                    <a:pt x="83782" y="1248787"/>
                    <a:pt x="0" y="1381411"/>
                    <a:pt x="69881" y="1276589"/>
                  </a:cubicBezTo>
                  <a:cubicBezTo>
                    <a:pt x="73945" y="1256269"/>
                    <a:pt x="78366" y="1236017"/>
                    <a:pt x="82073" y="1215629"/>
                  </a:cubicBezTo>
                  <a:cubicBezTo>
                    <a:pt x="86495" y="1191307"/>
                    <a:pt x="88269" y="1166459"/>
                    <a:pt x="94265" y="1142477"/>
                  </a:cubicBezTo>
                  <a:lnTo>
                    <a:pt x="130841" y="1032749"/>
                  </a:lnTo>
                  <a:lnTo>
                    <a:pt x="143033" y="996173"/>
                  </a:lnTo>
                  <a:cubicBezTo>
                    <a:pt x="147097" y="983981"/>
                    <a:pt x="148096" y="970290"/>
                    <a:pt x="155225" y="959597"/>
                  </a:cubicBezTo>
                  <a:cubicBezTo>
                    <a:pt x="202085" y="889307"/>
                    <a:pt x="161515" y="957113"/>
                    <a:pt x="191801" y="886445"/>
                  </a:cubicBezTo>
                  <a:cubicBezTo>
                    <a:pt x="198960" y="869740"/>
                    <a:pt x="209026" y="854382"/>
                    <a:pt x="216185" y="837677"/>
                  </a:cubicBezTo>
                  <a:cubicBezTo>
                    <a:pt x="254812" y="747548"/>
                    <a:pt x="182100" y="870516"/>
                    <a:pt x="277145" y="727949"/>
                  </a:cubicBezTo>
                  <a:cubicBezTo>
                    <a:pt x="285273" y="715757"/>
                    <a:pt x="289337" y="699501"/>
                    <a:pt x="301529" y="691373"/>
                  </a:cubicBezTo>
                  <a:lnTo>
                    <a:pt x="338105" y="666989"/>
                  </a:lnTo>
                  <a:cubicBezTo>
                    <a:pt x="368750" y="575054"/>
                    <a:pt x="323848" y="684811"/>
                    <a:pt x="386873" y="606029"/>
                  </a:cubicBezTo>
                  <a:cubicBezTo>
                    <a:pt x="394901" y="595994"/>
                    <a:pt x="393318" y="580948"/>
                    <a:pt x="399065" y="569453"/>
                  </a:cubicBezTo>
                  <a:cubicBezTo>
                    <a:pt x="405618" y="556347"/>
                    <a:pt x="416896" y="545983"/>
                    <a:pt x="423449" y="532877"/>
                  </a:cubicBezTo>
                  <a:cubicBezTo>
                    <a:pt x="458738" y="462299"/>
                    <a:pt x="402881" y="529061"/>
                    <a:pt x="472217" y="459725"/>
                  </a:cubicBezTo>
                  <a:cubicBezTo>
                    <a:pt x="476281" y="447533"/>
                    <a:pt x="478168" y="434383"/>
                    <a:pt x="484409" y="423149"/>
                  </a:cubicBezTo>
                  <a:cubicBezTo>
                    <a:pt x="526844" y="346766"/>
                    <a:pt x="542415" y="340759"/>
                    <a:pt x="606329" y="276845"/>
                  </a:cubicBezTo>
                  <a:cubicBezTo>
                    <a:pt x="618521" y="264653"/>
                    <a:pt x="628559" y="249833"/>
                    <a:pt x="642905" y="240269"/>
                  </a:cubicBezTo>
                  <a:cubicBezTo>
                    <a:pt x="655097" y="232141"/>
                    <a:pt x="666759" y="223155"/>
                    <a:pt x="679481" y="215885"/>
                  </a:cubicBezTo>
                  <a:cubicBezTo>
                    <a:pt x="695261" y="206868"/>
                    <a:pt x="713460" y="202065"/>
                    <a:pt x="728249" y="191501"/>
                  </a:cubicBezTo>
                  <a:cubicBezTo>
                    <a:pt x="742279" y="181479"/>
                    <a:pt x="751215" y="165511"/>
                    <a:pt x="764825" y="154925"/>
                  </a:cubicBezTo>
                  <a:cubicBezTo>
                    <a:pt x="787958" y="136933"/>
                    <a:pt x="813593" y="122413"/>
                    <a:pt x="837977" y="106157"/>
                  </a:cubicBezTo>
                  <a:lnTo>
                    <a:pt x="874553" y="81773"/>
                  </a:lnTo>
                  <a:cubicBezTo>
                    <a:pt x="886745" y="73645"/>
                    <a:pt x="897228" y="62023"/>
                    <a:pt x="911129" y="57389"/>
                  </a:cubicBezTo>
                  <a:cubicBezTo>
                    <a:pt x="923321" y="53325"/>
                    <a:pt x="935893" y="50259"/>
                    <a:pt x="947705" y="45197"/>
                  </a:cubicBezTo>
                  <a:cubicBezTo>
                    <a:pt x="1053165" y="0"/>
                    <a:pt x="947272" y="37213"/>
                    <a:pt x="1033049" y="8621"/>
                  </a:cubicBezTo>
                  <a:lnTo>
                    <a:pt x="1630457" y="20813"/>
                  </a:lnTo>
                  <a:cubicBezTo>
                    <a:pt x="1716404" y="23829"/>
                    <a:pt x="1726008" y="32343"/>
                    <a:pt x="1801145" y="57389"/>
                  </a:cubicBezTo>
                  <a:cubicBezTo>
                    <a:pt x="1813337" y="61453"/>
                    <a:pt x="1827028" y="62452"/>
                    <a:pt x="1837721" y="69581"/>
                  </a:cubicBezTo>
                  <a:cubicBezTo>
                    <a:pt x="1942543" y="139462"/>
                    <a:pt x="1809919" y="55680"/>
                    <a:pt x="1910873" y="106157"/>
                  </a:cubicBezTo>
                  <a:cubicBezTo>
                    <a:pt x="1923979" y="112710"/>
                    <a:pt x="1934727" y="123271"/>
                    <a:pt x="1947449" y="130541"/>
                  </a:cubicBezTo>
                  <a:cubicBezTo>
                    <a:pt x="1989633" y="154646"/>
                    <a:pt x="1991759" y="153439"/>
                    <a:pt x="2032793" y="167117"/>
                  </a:cubicBezTo>
                  <a:cubicBezTo>
                    <a:pt x="2052702" y="196981"/>
                    <a:pt x="2069369" y="213096"/>
                    <a:pt x="2069369" y="252461"/>
                  </a:cubicBezTo>
                  <a:cubicBezTo>
                    <a:pt x="2069369" y="378511"/>
                    <a:pt x="2064579" y="504581"/>
                    <a:pt x="2057177" y="630413"/>
                  </a:cubicBezTo>
                  <a:cubicBezTo>
                    <a:pt x="2056422" y="643242"/>
                    <a:pt x="2048516" y="654632"/>
                    <a:pt x="2044985" y="666989"/>
                  </a:cubicBezTo>
                  <a:cubicBezTo>
                    <a:pt x="2039243" y="687084"/>
                    <a:pt x="2018635" y="782092"/>
                    <a:pt x="2008409" y="788909"/>
                  </a:cubicBezTo>
                  <a:lnTo>
                    <a:pt x="1971833" y="813293"/>
                  </a:lnTo>
                  <a:lnTo>
                    <a:pt x="1898681" y="923021"/>
                  </a:lnTo>
                  <a:lnTo>
                    <a:pt x="1874297" y="959597"/>
                  </a:lnTo>
                  <a:cubicBezTo>
                    <a:pt x="1870233" y="992109"/>
                    <a:pt x="1862105" y="1024368"/>
                    <a:pt x="1862105" y="1057133"/>
                  </a:cubicBezTo>
                  <a:cubicBezTo>
                    <a:pt x="1862105" y="1408952"/>
                    <a:pt x="1854816" y="1174280"/>
                    <a:pt x="1886489" y="1300973"/>
                  </a:cubicBezTo>
                  <a:cubicBezTo>
                    <a:pt x="1891515" y="1321077"/>
                    <a:pt x="1891405" y="1342530"/>
                    <a:pt x="1898681" y="1361933"/>
                  </a:cubicBezTo>
                  <a:cubicBezTo>
                    <a:pt x="1909935" y="1391944"/>
                    <a:pt x="1932131" y="1409138"/>
                    <a:pt x="1959641" y="1422893"/>
                  </a:cubicBezTo>
                  <a:cubicBezTo>
                    <a:pt x="1971136" y="1428640"/>
                    <a:pt x="1983406" y="1434060"/>
                    <a:pt x="1996217" y="1435085"/>
                  </a:cubicBezTo>
                  <a:cubicBezTo>
                    <a:pt x="2085432" y="1442222"/>
                    <a:pt x="2175033" y="1443213"/>
                    <a:pt x="2264441" y="1447277"/>
                  </a:cubicBezTo>
                  <a:cubicBezTo>
                    <a:pt x="2341657" y="1443213"/>
                    <a:pt x="2419057" y="1441783"/>
                    <a:pt x="2496089" y="1435085"/>
                  </a:cubicBezTo>
                  <a:cubicBezTo>
                    <a:pt x="2512782" y="1433633"/>
                    <a:pt x="2528329" y="1425648"/>
                    <a:pt x="2544857" y="1422893"/>
                  </a:cubicBezTo>
                  <a:cubicBezTo>
                    <a:pt x="2577176" y="1417506"/>
                    <a:pt x="2609881" y="1414765"/>
                    <a:pt x="2642393" y="1410701"/>
                  </a:cubicBezTo>
                  <a:cubicBezTo>
                    <a:pt x="2674905" y="1414765"/>
                    <a:pt x="2707692" y="1417032"/>
                    <a:pt x="2739929" y="1422893"/>
                  </a:cubicBezTo>
                  <a:cubicBezTo>
                    <a:pt x="2752573" y="1425192"/>
                    <a:pt x="2764510" y="1430472"/>
                    <a:pt x="2776505" y="1435085"/>
                  </a:cubicBezTo>
                  <a:cubicBezTo>
                    <a:pt x="2817358" y="1450798"/>
                    <a:pt x="2859275" y="1464278"/>
                    <a:pt x="2898425" y="1483853"/>
                  </a:cubicBezTo>
                  <a:cubicBezTo>
                    <a:pt x="2914681" y="1491981"/>
                    <a:pt x="2930488" y="1501078"/>
                    <a:pt x="2947193" y="1508237"/>
                  </a:cubicBezTo>
                  <a:cubicBezTo>
                    <a:pt x="2979997" y="1522296"/>
                    <a:pt x="3008949" y="1525465"/>
                    <a:pt x="3044729" y="1532621"/>
                  </a:cubicBezTo>
                  <a:cubicBezTo>
                    <a:pt x="3134137" y="1528557"/>
                    <a:pt x="3223697" y="1527041"/>
                    <a:pt x="3312953" y="1520429"/>
                  </a:cubicBezTo>
                  <a:cubicBezTo>
                    <a:pt x="3333619" y="1518898"/>
                    <a:pt x="3354977" y="1516653"/>
                    <a:pt x="3373913" y="1508237"/>
                  </a:cubicBezTo>
                  <a:cubicBezTo>
                    <a:pt x="3392482" y="1499984"/>
                    <a:pt x="3406034" y="1483314"/>
                    <a:pt x="3422681" y="1471661"/>
                  </a:cubicBezTo>
                  <a:cubicBezTo>
                    <a:pt x="3446689" y="1454855"/>
                    <a:pt x="3471449" y="1439149"/>
                    <a:pt x="3495833" y="1422893"/>
                  </a:cubicBezTo>
                  <a:cubicBezTo>
                    <a:pt x="3540856" y="1355359"/>
                    <a:pt x="3553950" y="1330538"/>
                    <a:pt x="3642137" y="1264397"/>
                  </a:cubicBezTo>
                  <a:cubicBezTo>
                    <a:pt x="3676445" y="1238666"/>
                    <a:pt x="3700510" y="1224209"/>
                    <a:pt x="3727481" y="1191245"/>
                  </a:cubicBezTo>
                  <a:cubicBezTo>
                    <a:pt x="3753216" y="1159791"/>
                    <a:pt x="3771896" y="1122446"/>
                    <a:pt x="3800633" y="1093709"/>
                  </a:cubicBezTo>
                  <a:cubicBezTo>
                    <a:pt x="3812825" y="1081517"/>
                    <a:pt x="3826171" y="1070379"/>
                    <a:pt x="3837209" y="1057133"/>
                  </a:cubicBezTo>
                  <a:cubicBezTo>
                    <a:pt x="3846590" y="1045876"/>
                    <a:pt x="3852801" y="1032279"/>
                    <a:pt x="3861593" y="1020557"/>
                  </a:cubicBezTo>
                  <a:cubicBezTo>
                    <a:pt x="3877206" y="999739"/>
                    <a:pt x="3894105" y="979917"/>
                    <a:pt x="3910361" y="959597"/>
                  </a:cubicBezTo>
                  <a:cubicBezTo>
                    <a:pt x="3941006" y="867662"/>
                    <a:pt x="3899668" y="980983"/>
                    <a:pt x="3946937" y="886445"/>
                  </a:cubicBezTo>
                  <a:cubicBezTo>
                    <a:pt x="4002804" y="774711"/>
                    <a:pt x="3892522" y="948506"/>
                    <a:pt x="3995705" y="801101"/>
                  </a:cubicBezTo>
                  <a:cubicBezTo>
                    <a:pt x="4012511" y="777093"/>
                    <a:pt x="4020089" y="744205"/>
                    <a:pt x="4044473" y="727949"/>
                  </a:cubicBezTo>
                  <a:cubicBezTo>
                    <a:pt x="4056665" y="719821"/>
                    <a:pt x="4067943" y="710118"/>
                    <a:pt x="4081049" y="703565"/>
                  </a:cubicBezTo>
                  <a:cubicBezTo>
                    <a:pt x="4092544" y="697818"/>
                    <a:pt x="4106391" y="697614"/>
                    <a:pt x="4117625" y="691373"/>
                  </a:cubicBezTo>
                  <a:cubicBezTo>
                    <a:pt x="4143243" y="677141"/>
                    <a:pt x="4166393" y="658861"/>
                    <a:pt x="4190777" y="642605"/>
                  </a:cubicBezTo>
                  <a:lnTo>
                    <a:pt x="4227353" y="618221"/>
                  </a:lnTo>
                  <a:cubicBezTo>
                    <a:pt x="4239545" y="610093"/>
                    <a:pt x="4249714" y="597391"/>
                    <a:pt x="4263929" y="593837"/>
                  </a:cubicBezTo>
                  <a:lnTo>
                    <a:pt x="4312697" y="581645"/>
                  </a:lnTo>
                  <a:cubicBezTo>
                    <a:pt x="4328953" y="565389"/>
                    <a:pt x="4341505" y="544283"/>
                    <a:pt x="4361465" y="532877"/>
                  </a:cubicBezTo>
                  <a:cubicBezTo>
                    <a:pt x="4446245" y="484431"/>
                    <a:pt x="4461095" y="492219"/>
                    <a:pt x="4532153" y="471917"/>
                  </a:cubicBezTo>
                  <a:cubicBezTo>
                    <a:pt x="4544510" y="468386"/>
                    <a:pt x="4556537" y="463789"/>
                    <a:pt x="4568729" y="459725"/>
                  </a:cubicBezTo>
                  <a:cubicBezTo>
                    <a:pt x="4596825" y="464408"/>
                    <a:pt x="4648443" y="469102"/>
                    <a:pt x="4678457" y="484109"/>
                  </a:cubicBezTo>
                  <a:cubicBezTo>
                    <a:pt x="4691563" y="490662"/>
                    <a:pt x="4701643" y="502542"/>
                    <a:pt x="4715033" y="508493"/>
                  </a:cubicBezTo>
                  <a:cubicBezTo>
                    <a:pt x="4738521" y="518932"/>
                    <a:pt x="4788185" y="532877"/>
                    <a:pt x="4788185" y="532877"/>
                  </a:cubicBezTo>
                  <a:cubicBezTo>
                    <a:pt x="4824159" y="586837"/>
                    <a:pt x="4795729" y="561963"/>
                    <a:pt x="4861337" y="581645"/>
                  </a:cubicBezTo>
                  <a:cubicBezTo>
                    <a:pt x="4885956" y="589031"/>
                    <a:pt x="4934489" y="606029"/>
                    <a:pt x="4934489" y="606029"/>
                  </a:cubicBezTo>
                  <a:cubicBezTo>
                    <a:pt x="4973835" y="600408"/>
                    <a:pt x="5056471" y="593796"/>
                    <a:pt x="5092985" y="569453"/>
                  </a:cubicBezTo>
                  <a:cubicBezTo>
                    <a:pt x="5113753" y="555608"/>
                    <a:pt x="5163206" y="523616"/>
                    <a:pt x="5178329" y="508493"/>
                  </a:cubicBezTo>
                  <a:cubicBezTo>
                    <a:pt x="5188690" y="498132"/>
                    <a:pt x="5191686" y="481566"/>
                    <a:pt x="5202713" y="471917"/>
                  </a:cubicBezTo>
                  <a:cubicBezTo>
                    <a:pt x="5224768" y="452619"/>
                    <a:pt x="5251481" y="439405"/>
                    <a:pt x="5275865" y="423149"/>
                  </a:cubicBezTo>
                  <a:cubicBezTo>
                    <a:pt x="5323134" y="391636"/>
                    <a:pt x="5298540" y="403399"/>
                    <a:pt x="5349017" y="386573"/>
                  </a:cubicBezTo>
                  <a:cubicBezTo>
                    <a:pt x="5357145" y="370317"/>
                    <a:pt x="5362837" y="352594"/>
                    <a:pt x="5373401" y="337805"/>
                  </a:cubicBezTo>
                  <a:cubicBezTo>
                    <a:pt x="5396113" y="306008"/>
                    <a:pt x="5422715" y="290356"/>
                    <a:pt x="5458745" y="276845"/>
                  </a:cubicBezTo>
                  <a:cubicBezTo>
                    <a:pt x="5474434" y="270961"/>
                    <a:pt x="5491401" y="269256"/>
                    <a:pt x="5507513" y="264653"/>
                  </a:cubicBezTo>
                  <a:cubicBezTo>
                    <a:pt x="5519870" y="261122"/>
                    <a:pt x="5531897" y="256525"/>
                    <a:pt x="5544089" y="252461"/>
                  </a:cubicBezTo>
                  <a:cubicBezTo>
                    <a:pt x="5556281" y="236205"/>
                    <a:pt x="5570583" y="221336"/>
                    <a:pt x="5580665" y="203693"/>
                  </a:cubicBezTo>
                  <a:cubicBezTo>
                    <a:pt x="5587041" y="192535"/>
                    <a:pt x="5583770" y="176204"/>
                    <a:pt x="5592857" y="167117"/>
                  </a:cubicBezTo>
                  <a:cubicBezTo>
                    <a:pt x="5601944" y="158030"/>
                    <a:pt x="5617621" y="159987"/>
                    <a:pt x="5629433" y="154925"/>
                  </a:cubicBezTo>
                  <a:cubicBezTo>
                    <a:pt x="5745700" y="105096"/>
                    <a:pt x="5608030" y="130541"/>
                    <a:pt x="5848889" y="130541"/>
                  </a:cubicBezTo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" name="AutoShape 7"/>
          <p:cNvSpPr>
            <a:spLocks noChangeAspect="1" noChangeArrowheads="1"/>
          </p:cNvSpPr>
          <p:nvPr/>
        </p:nvSpPr>
        <p:spPr bwMode="auto">
          <a:xfrm>
            <a:off x="5757724" y="5589214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6</a:t>
            </a:r>
          </a:p>
        </p:txBody>
      </p:sp>
      <p:sp>
        <p:nvSpPr>
          <p:cNvPr id="5" name="AutoShape 7"/>
          <p:cNvSpPr>
            <a:spLocks noChangeAspect="1" noChangeArrowheads="1"/>
          </p:cNvSpPr>
          <p:nvPr/>
        </p:nvSpPr>
        <p:spPr bwMode="auto">
          <a:xfrm>
            <a:off x="4677470" y="4796945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6" name="AutoShape 7"/>
          <p:cNvSpPr>
            <a:spLocks noChangeAspect="1" noChangeArrowheads="1"/>
          </p:cNvSpPr>
          <p:nvPr/>
        </p:nvSpPr>
        <p:spPr bwMode="auto">
          <a:xfrm>
            <a:off x="4245369" y="4076700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3</a:t>
            </a:r>
          </a:p>
        </p:txBody>
      </p:sp>
      <p:sp>
        <p:nvSpPr>
          <p:cNvPr id="7" name="AutoShape 7"/>
          <p:cNvSpPr>
            <a:spLocks noChangeAspect="1" noChangeArrowheads="1"/>
          </p:cNvSpPr>
          <p:nvPr/>
        </p:nvSpPr>
        <p:spPr bwMode="auto">
          <a:xfrm>
            <a:off x="3347864" y="4293096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8" name="AutoShape 7"/>
          <p:cNvSpPr>
            <a:spLocks noChangeAspect="1" noChangeArrowheads="1"/>
          </p:cNvSpPr>
          <p:nvPr/>
        </p:nvSpPr>
        <p:spPr bwMode="auto">
          <a:xfrm>
            <a:off x="2877048" y="4940994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1</a:t>
            </a: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4821504" y="5517190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6" name="AutoShape 7"/>
          <p:cNvSpPr>
            <a:spLocks noChangeAspect="1" noChangeArrowheads="1"/>
          </p:cNvSpPr>
          <p:nvPr/>
        </p:nvSpPr>
        <p:spPr bwMode="auto">
          <a:xfrm>
            <a:off x="6477893" y="5157067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7</a:t>
            </a:r>
          </a:p>
        </p:txBody>
      </p:sp>
      <p:sp>
        <p:nvSpPr>
          <p:cNvPr id="27" name="AutoShape 7"/>
          <p:cNvSpPr>
            <a:spLocks noChangeAspect="1" noChangeArrowheads="1"/>
          </p:cNvSpPr>
          <p:nvPr/>
        </p:nvSpPr>
        <p:spPr bwMode="auto">
          <a:xfrm>
            <a:off x="7054028" y="4652896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8" name="AutoShape 7"/>
          <p:cNvSpPr>
            <a:spLocks noChangeAspect="1" noChangeArrowheads="1"/>
          </p:cNvSpPr>
          <p:nvPr/>
        </p:nvSpPr>
        <p:spPr bwMode="auto">
          <a:xfrm>
            <a:off x="7918231" y="4508847"/>
            <a:ext cx="540067" cy="540124"/>
          </a:xfrm>
          <a:prstGeom prst="flowChartConnecto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grpSp>
        <p:nvGrpSpPr>
          <p:cNvPr id="18472" name="Группа 42"/>
          <p:cNvGrpSpPr>
            <a:grpSpLocks/>
          </p:cNvGrpSpPr>
          <p:nvPr/>
        </p:nvGrpSpPr>
        <p:grpSpPr bwMode="auto">
          <a:xfrm flipH="1">
            <a:off x="3419475" y="1196975"/>
            <a:ext cx="4989513" cy="2971800"/>
            <a:chOff x="3167459" y="865632"/>
            <a:chExt cx="4989598" cy="2971637"/>
          </a:xfrm>
        </p:grpSpPr>
        <p:sp>
          <p:nvSpPr>
            <p:cNvPr id="18519" name="Полилиния 40"/>
            <p:cNvSpPr>
              <a:spLocks/>
            </p:cNvSpPr>
            <p:nvPr/>
          </p:nvSpPr>
          <p:spPr bwMode="auto">
            <a:xfrm>
              <a:off x="3218802" y="1010294"/>
              <a:ext cx="4938255" cy="2826975"/>
            </a:xfrm>
            <a:custGeom>
              <a:avLst/>
              <a:gdLst>
                <a:gd name="T0" fmla="*/ 182766 w 4938255"/>
                <a:gd name="T1" fmla="*/ 257674 h 2826975"/>
                <a:gd name="T2" fmla="*/ 109614 w 4938255"/>
                <a:gd name="T3" fmla="*/ 355210 h 2826975"/>
                <a:gd name="T4" fmla="*/ 60846 w 4938255"/>
                <a:gd name="T5" fmla="*/ 501514 h 2826975"/>
                <a:gd name="T6" fmla="*/ 24270 w 4938255"/>
                <a:gd name="T7" fmla="*/ 611242 h 2826975"/>
                <a:gd name="T8" fmla="*/ 36462 w 4938255"/>
                <a:gd name="T9" fmla="*/ 1086733 h 2826975"/>
                <a:gd name="T10" fmla="*/ 97422 w 4938255"/>
                <a:gd name="T11" fmla="*/ 1318381 h 2826975"/>
                <a:gd name="T12" fmla="*/ 133998 w 4938255"/>
                <a:gd name="T13" fmla="*/ 1391533 h 2826975"/>
                <a:gd name="T14" fmla="*/ 194958 w 4938255"/>
                <a:gd name="T15" fmla="*/ 1513453 h 2826975"/>
                <a:gd name="T16" fmla="*/ 231534 w 4938255"/>
                <a:gd name="T17" fmla="*/ 1610989 h 2826975"/>
                <a:gd name="T18" fmla="*/ 304686 w 4938255"/>
                <a:gd name="T19" fmla="*/ 1720717 h 2826975"/>
                <a:gd name="T20" fmla="*/ 353454 w 4938255"/>
                <a:gd name="T21" fmla="*/ 1793869 h 2826975"/>
                <a:gd name="T22" fmla="*/ 511950 w 4938255"/>
                <a:gd name="T23" fmla="*/ 1940173 h 2826975"/>
                <a:gd name="T24" fmla="*/ 585102 w 4938255"/>
                <a:gd name="T25" fmla="*/ 1988941 h 2826975"/>
                <a:gd name="T26" fmla="*/ 694830 w 4938255"/>
                <a:gd name="T27" fmla="*/ 2062093 h 2826975"/>
                <a:gd name="T28" fmla="*/ 804558 w 4938255"/>
                <a:gd name="T29" fmla="*/ 2110859 h 2826975"/>
                <a:gd name="T30" fmla="*/ 865518 w 4938255"/>
                <a:gd name="T31" fmla="*/ 2196203 h 2826975"/>
                <a:gd name="T32" fmla="*/ 987438 w 4938255"/>
                <a:gd name="T33" fmla="*/ 2281547 h 2826975"/>
                <a:gd name="T34" fmla="*/ 1084977 w 4938255"/>
                <a:gd name="T35" fmla="*/ 2354699 h 2826975"/>
                <a:gd name="T36" fmla="*/ 1292241 w 4938255"/>
                <a:gd name="T37" fmla="*/ 2403467 h 2826975"/>
                <a:gd name="T38" fmla="*/ 1999377 w 4938255"/>
                <a:gd name="T39" fmla="*/ 2415659 h 2826975"/>
                <a:gd name="T40" fmla="*/ 2109103 w 4938255"/>
                <a:gd name="T41" fmla="*/ 2379083 h 2826975"/>
                <a:gd name="T42" fmla="*/ 2255407 w 4938255"/>
                <a:gd name="T43" fmla="*/ 2184011 h 2826975"/>
                <a:gd name="T44" fmla="*/ 2340751 w 4938255"/>
                <a:gd name="T45" fmla="*/ 2049901 h 2826975"/>
                <a:gd name="T46" fmla="*/ 2438287 w 4938255"/>
                <a:gd name="T47" fmla="*/ 1903597 h 2826975"/>
                <a:gd name="T48" fmla="*/ 2511444 w 4938255"/>
                <a:gd name="T49" fmla="*/ 1793869 h 2826975"/>
                <a:gd name="T50" fmla="*/ 2572404 w 4938255"/>
                <a:gd name="T51" fmla="*/ 1659757 h 2826975"/>
                <a:gd name="T52" fmla="*/ 2633364 w 4938255"/>
                <a:gd name="T53" fmla="*/ 1501261 h 2826975"/>
                <a:gd name="T54" fmla="*/ 2669940 w 4938255"/>
                <a:gd name="T55" fmla="*/ 1330573 h 2826975"/>
                <a:gd name="T56" fmla="*/ 2706516 w 4938255"/>
                <a:gd name="T57" fmla="*/ 1220845 h 2826975"/>
                <a:gd name="T58" fmla="*/ 2755284 w 4938255"/>
                <a:gd name="T59" fmla="*/ 1074541 h 2826975"/>
                <a:gd name="T60" fmla="*/ 2791860 w 4938255"/>
                <a:gd name="T61" fmla="*/ 940426 h 2826975"/>
                <a:gd name="T62" fmla="*/ 2852820 w 4938255"/>
                <a:gd name="T63" fmla="*/ 830698 h 2826975"/>
                <a:gd name="T64" fmla="*/ 2962548 w 4938255"/>
                <a:gd name="T65" fmla="*/ 586858 h 2826975"/>
                <a:gd name="T66" fmla="*/ 3060084 w 4938255"/>
                <a:gd name="T67" fmla="*/ 379594 h 2826975"/>
                <a:gd name="T68" fmla="*/ 3108852 w 4938255"/>
                <a:gd name="T69" fmla="*/ 306442 h 2826975"/>
                <a:gd name="T70" fmla="*/ 3303924 w 4938255"/>
                <a:gd name="T71" fmla="*/ 123562 h 2826975"/>
                <a:gd name="T72" fmla="*/ 3535572 w 4938255"/>
                <a:gd name="T73" fmla="*/ 74794 h 2826975"/>
                <a:gd name="T74" fmla="*/ 3864756 w 4938255"/>
                <a:gd name="T75" fmla="*/ 26026 h 2826975"/>
                <a:gd name="T76" fmla="*/ 3986676 w 4938255"/>
                <a:gd name="T77" fmla="*/ 1642 h 2826975"/>
                <a:gd name="T78" fmla="*/ 4267087 w 4938255"/>
                <a:gd name="T79" fmla="*/ 86986 h 2826975"/>
                <a:gd name="T80" fmla="*/ 4364623 w 4938255"/>
                <a:gd name="T81" fmla="*/ 160138 h 2826975"/>
                <a:gd name="T82" fmla="*/ 4535311 w 4938255"/>
                <a:gd name="T83" fmla="*/ 355210 h 2826975"/>
                <a:gd name="T84" fmla="*/ 4571887 w 4938255"/>
                <a:gd name="T85" fmla="*/ 428362 h 2826975"/>
                <a:gd name="T86" fmla="*/ 4632847 w 4938255"/>
                <a:gd name="T87" fmla="*/ 501514 h 2826975"/>
                <a:gd name="T88" fmla="*/ 4730383 w 4938255"/>
                <a:gd name="T89" fmla="*/ 647818 h 2826975"/>
                <a:gd name="T90" fmla="*/ 4791343 w 4938255"/>
                <a:gd name="T91" fmla="*/ 830698 h 2826975"/>
                <a:gd name="T92" fmla="*/ 4864495 w 4938255"/>
                <a:gd name="T93" fmla="*/ 1172077 h 2826975"/>
                <a:gd name="T94" fmla="*/ 4913263 w 4938255"/>
                <a:gd name="T95" fmla="*/ 1318381 h 2826975"/>
                <a:gd name="T96" fmla="*/ 4925455 w 4938255"/>
                <a:gd name="T97" fmla="*/ 1671949 h 2826975"/>
                <a:gd name="T98" fmla="*/ 4876687 w 4938255"/>
                <a:gd name="T99" fmla="*/ 1781677 h 2826975"/>
                <a:gd name="T100" fmla="*/ 4803535 w 4938255"/>
                <a:gd name="T101" fmla="*/ 1903597 h 2826975"/>
                <a:gd name="T102" fmla="*/ 4754767 w 4938255"/>
                <a:gd name="T103" fmla="*/ 2013325 h 2826975"/>
                <a:gd name="T104" fmla="*/ 4730383 w 4938255"/>
                <a:gd name="T105" fmla="*/ 2098667 h 2826975"/>
                <a:gd name="T106" fmla="*/ 4705999 w 4938255"/>
                <a:gd name="T107" fmla="*/ 2196203 h 2826975"/>
                <a:gd name="T108" fmla="*/ 4669423 w 4938255"/>
                <a:gd name="T109" fmla="*/ 2330315 h 2826975"/>
                <a:gd name="T110" fmla="*/ 4632847 w 4938255"/>
                <a:gd name="T111" fmla="*/ 2415659 h 2826975"/>
                <a:gd name="T112" fmla="*/ 4571887 w 4938255"/>
                <a:gd name="T113" fmla="*/ 2598539 h 2826975"/>
                <a:gd name="T114" fmla="*/ 4510927 w 4938255"/>
                <a:gd name="T115" fmla="*/ 2696075 h 2826975"/>
                <a:gd name="T116" fmla="*/ 4449967 w 4938255"/>
                <a:gd name="T117" fmla="*/ 2817995 h 28269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938255"/>
                <a:gd name="T178" fmla="*/ 0 h 2826975"/>
                <a:gd name="T179" fmla="*/ 4938255 w 4938255"/>
                <a:gd name="T180" fmla="*/ 2826975 h 282697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938255" h="2826975">
                  <a:moveTo>
                    <a:pt x="243726" y="160138"/>
                  </a:moveTo>
                  <a:cubicBezTo>
                    <a:pt x="179904" y="319692"/>
                    <a:pt x="260843" y="140559"/>
                    <a:pt x="182766" y="257674"/>
                  </a:cubicBezTo>
                  <a:cubicBezTo>
                    <a:pt x="135654" y="328342"/>
                    <a:pt x="215799" y="264100"/>
                    <a:pt x="133998" y="318634"/>
                  </a:cubicBezTo>
                  <a:cubicBezTo>
                    <a:pt x="125870" y="330826"/>
                    <a:pt x="115565" y="341820"/>
                    <a:pt x="109614" y="355210"/>
                  </a:cubicBezTo>
                  <a:cubicBezTo>
                    <a:pt x="99175" y="378698"/>
                    <a:pt x="93358" y="403978"/>
                    <a:pt x="85230" y="428362"/>
                  </a:cubicBezTo>
                  <a:lnTo>
                    <a:pt x="60846" y="501514"/>
                  </a:lnTo>
                  <a:lnTo>
                    <a:pt x="36462" y="574666"/>
                  </a:lnTo>
                  <a:lnTo>
                    <a:pt x="24270" y="611242"/>
                  </a:lnTo>
                  <a:cubicBezTo>
                    <a:pt x="0" y="805402"/>
                    <a:pt x="3801" y="732891"/>
                    <a:pt x="24270" y="1050154"/>
                  </a:cubicBezTo>
                  <a:cubicBezTo>
                    <a:pt x="25097" y="1062979"/>
                    <a:pt x="32398" y="1074538"/>
                    <a:pt x="36462" y="1086730"/>
                  </a:cubicBezTo>
                  <a:cubicBezTo>
                    <a:pt x="46357" y="1165889"/>
                    <a:pt x="42945" y="1170380"/>
                    <a:pt x="60846" y="1233034"/>
                  </a:cubicBezTo>
                  <a:cubicBezTo>
                    <a:pt x="77185" y="1290219"/>
                    <a:pt x="69555" y="1253354"/>
                    <a:pt x="97422" y="1318378"/>
                  </a:cubicBezTo>
                  <a:cubicBezTo>
                    <a:pt x="102484" y="1330190"/>
                    <a:pt x="103867" y="1343459"/>
                    <a:pt x="109614" y="1354954"/>
                  </a:cubicBezTo>
                  <a:cubicBezTo>
                    <a:pt x="116167" y="1368060"/>
                    <a:pt x="127445" y="1378424"/>
                    <a:pt x="133998" y="1391530"/>
                  </a:cubicBezTo>
                  <a:cubicBezTo>
                    <a:pt x="202389" y="1528311"/>
                    <a:pt x="69094" y="1299283"/>
                    <a:pt x="170574" y="1476874"/>
                  </a:cubicBezTo>
                  <a:cubicBezTo>
                    <a:pt x="177844" y="1489596"/>
                    <a:pt x="188405" y="1500344"/>
                    <a:pt x="194958" y="1513450"/>
                  </a:cubicBezTo>
                  <a:cubicBezTo>
                    <a:pt x="204745" y="1533025"/>
                    <a:pt x="211658" y="1553918"/>
                    <a:pt x="219342" y="1574410"/>
                  </a:cubicBezTo>
                  <a:cubicBezTo>
                    <a:pt x="223854" y="1586443"/>
                    <a:pt x="225293" y="1599752"/>
                    <a:pt x="231534" y="1610986"/>
                  </a:cubicBezTo>
                  <a:cubicBezTo>
                    <a:pt x="245766" y="1636604"/>
                    <a:pt x="264046" y="1659754"/>
                    <a:pt x="280302" y="1684138"/>
                  </a:cubicBezTo>
                  <a:cubicBezTo>
                    <a:pt x="288430" y="1696330"/>
                    <a:pt x="300052" y="1706813"/>
                    <a:pt x="304686" y="1720714"/>
                  </a:cubicBezTo>
                  <a:cubicBezTo>
                    <a:pt x="308750" y="1732906"/>
                    <a:pt x="309749" y="1746597"/>
                    <a:pt x="316878" y="1757290"/>
                  </a:cubicBezTo>
                  <a:cubicBezTo>
                    <a:pt x="326442" y="1771636"/>
                    <a:pt x="342233" y="1780775"/>
                    <a:pt x="353454" y="1793866"/>
                  </a:cubicBezTo>
                  <a:cubicBezTo>
                    <a:pt x="396280" y="1843829"/>
                    <a:pt x="384197" y="1847721"/>
                    <a:pt x="438798" y="1891402"/>
                  </a:cubicBezTo>
                  <a:cubicBezTo>
                    <a:pt x="461682" y="1909709"/>
                    <a:pt x="487566" y="1923914"/>
                    <a:pt x="511950" y="1940170"/>
                  </a:cubicBezTo>
                  <a:lnTo>
                    <a:pt x="548526" y="1964554"/>
                  </a:lnTo>
                  <a:lnTo>
                    <a:pt x="585102" y="1988938"/>
                  </a:lnTo>
                  <a:cubicBezTo>
                    <a:pt x="593230" y="2001130"/>
                    <a:pt x="598229" y="2016133"/>
                    <a:pt x="609486" y="2025514"/>
                  </a:cubicBezTo>
                  <a:cubicBezTo>
                    <a:pt x="647541" y="2057227"/>
                    <a:pt x="656715" y="2043033"/>
                    <a:pt x="694830" y="2062090"/>
                  </a:cubicBezTo>
                  <a:cubicBezTo>
                    <a:pt x="707936" y="2068643"/>
                    <a:pt x="718016" y="2080523"/>
                    <a:pt x="731406" y="2086474"/>
                  </a:cubicBezTo>
                  <a:cubicBezTo>
                    <a:pt x="754894" y="2096913"/>
                    <a:pt x="804558" y="2110858"/>
                    <a:pt x="804558" y="2110858"/>
                  </a:cubicBezTo>
                  <a:cubicBezTo>
                    <a:pt x="816750" y="2127114"/>
                    <a:pt x="829323" y="2143091"/>
                    <a:pt x="841134" y="2159626"/>
                  </a:cubicBezTo>
                  <a:cubicBezTo>
                    <a:pt x="849651" y="2171550"/>
                    <a:pt x="855157" y="2185841"/>
                    <a:pt x="865518" y="2196202"/>
                  </a:cubicBezTo>
                  <a:cubicBezTo>
                    <a:pt x="875879" y="2206563"/>
                    <a:pt x="890170" y="2212069"/>
                    <a:pt x="902094" y="2220586"/>
                  </a:cubicBezTo>
                  <a:cubicBezTo>
                    <a:pt x="1007952" y="2296199"/>
                    <a:pt x="901240" y="2224080"/>
                    <a:pt x="987438" y="2281546"/>
                  </a:cubicBezTo>
                  <a:cubicBezTo>
                    <a:pt x="1028543" y="2343203"/>
                    <a:pt x="989508" y="2300869"/>
                    <a:pt x="1048398" y="2330314"/>
                  </a:cubicBezTo>
                  <a:cubicBezTo>
                    <a:pt x="1061504" y="2336867"/>
                    <a:pt x="1071506" y="2348926"/>
                    <a:pt x="1084974" y="2354698"/>
                  </a:cubicBezTo>
                  <a:cubicBezTo>
                    <a:pt x="1100375" y="2361299"/>
                    <a:pt x="1117692" y="2362075"/>
                    <a:pt x="1133742" y="2366890"/>
                  </a:cubicBezTo>
                  <a:cubicBezTo>
                    <a:pt x="1255456" y="2403404"/>
                    <a:pt x="1157635" y="2384237"/>
                    <a:pt x="1292238" y="2403466"/>
                  </a:cubicBezTo>
                  <a:cubicBezTo>
                    <a:pt x="1487967" y="2468709"/>
                    <a:pt x="1353460" y="2427850"/>
                    <a:pt x="1840878" y="2427850"/>
                  </a:cubicBezTo>
                  <a:cubicBezTo>
                    <a:pt x="1893866" y="2427850"/>
                    <a:pt x="1946542" y="2419722"/>
                    <a:pt x="1999374" y="2415658"/>
                  </a:cubicBezTo>
                  <a:lnTo>
                    <a:pt x="2072526" y="2391274"/>
                  </a:lnTo>
                  <a:lnTo>
                    <a:pt x="2109102" y="2379082"/>
                  </a:lnTo>
                  <a:cubicBezTo>
                    <a:pt x="2192615" y="2295569"/>
                    <a:pt x="2163126" y="2334623"/>
                    <a:pt x="2206638" y="2269354"/>
                  </a:cubicBezTo>
                  <a:cubicBezTo>
                    <a:pt x="2232424" y="2166211"/>
                    <a:pt x="2197297" y="2271174"/>
                    <a:pt x="2255406" y="2184010"/>
                  </a:cubicBezTo>
                  <a:cubicBezTo>
                    <a:pt x="2262535" y="2173317"/>
                    <a:pt x="2260698" y="2158276"/>
                    <a:pt x="2267598" y="2147434"/>
                  </a:cubicBezTo>
                  <a:cubicBezTo>
                    <a:pt x="2289417" y="2113148"/>
                    <a:pt x="2318207" y="2083713"/>
                    <a:pt x="2340750" y="2049898"/>
                  </a:cubicBezTo>
                  <a:cubicBezTo>
                    <a:pt x="2374698" y="1998976"/>
                    <a:pt x="2354773" y="2023683"/>
                    <a:pt x="2401710" y="1976746"/>
                  </a:cubicBezTo>
                  <a:cubicBezTo>
                    <a:pt x="2432355" y="1884811"/>
                    <a:pt x="2391017" y="1998132"/>
                    <a:pt x="2438286" y="1903594"/>
                  </a:cubicBezTo>
                  <a:cubicBezTo>
                    <a:pt x="2444033" y="1892099"/>
                    <a:pt x="2444731" y="1878513"/>
                    <a:pt x="2450478" y="1867018"/>
                  </a:cubicBezTo>
                  <a:cubicBezTo>
                    <a:pt x="2467452" y="1833070"/>
                    <a:pt x="2484474" y="1820830"/>
                    <a:pt x="2511438" y="1793866"/>
                  </a:cubicBezTo>
                  <a:cubicBezTo>
                    <a:pt x="2548729" y="1681994"/>
                    <a:pt x="2486395" y="1856145"/>
                    <a:pt x="2560206" y="1708522"/>
                  </a:cubicBezTo>
                  <a:cubicBezTo>
                    <a:pt x="2567700" y="1693535"/>
                    <a:pt x="2565797" y="1675155"/>
                    <a:pt x="2572398" y="1659754"/>
                  </a:cubicBezTo>
                  <a:cubicBezTo>
                    <a:pt x="2578170" y="1646286"/>
                    <a:pt x="2590831" y="1636568"/>
                    <a:pt x="2596782" y="1623178"/>
                  </a:cubicBezTo>
                  <a:cubicBezTo>
                    <a:pt x="2619961" y="1571026"/>
                    <a:pt x="2619172" y="1550908"/>
                    <a:pt x="2633358" y="1501258"/>
                  </a:cubicBezTo>
                  <a:cubicBezTo>
                    <a:pt x="2636889" y="1488901"/>
                    <a:pt x="2642762" y="1477227"/>
                    <a:pt x="2645550" y="1464682"/>
                  </a:cubicBezTo>
                  <a:cubicBezTo>
                    <a:pt x="2656702" y="1414496"/>
                    <a:pt x="2656621" y="1379384"/>
                    <a:pt x="2669934" y="1330570"/>
                  </a:cubicBezTo>
                  <a:cubicBezTo>
                    <a:pt x="2676697" y="1305773"/>
                    <a:pt x="2686190" y="1281802"/>
                    <a:pt x="2694318" y="1257418"/>
                  </a:cubicBezTo>
                  <a:cubicBezTo>
                    <a:pt x="2698382" y="1245226"/>
                    <a:pt x="2703393" y="1233310"/>
                    <a:pt x="2706510" y="1220842"/>
                  </a:cubicBezTo>
                  <a:cubicBezTo>
                    <a:pt x="2714638" y="1188330"/>
                    <a:pt x="2715907" y="1153281"/>
                    <a:pt x="2730894" y="1123306"/>
                  </a:cubicBezTo>
                  <a:cubicBezTo>
                    <a:pt x="2739022" y="1107050"/>
                    <a:pt x="2748119" y="1091243"/>
                    <a:pt x="2755278" y="1074538"/>
                  </a:cubicBezTo>
                  <a:cubicBezTo>
                    <a:pt x="2760340" y="1062726"/>
                    <a:pt x="2764089" y="1050361"/>
                    <a:pt x="2767470" y="1037962"/>
                  </a:cubicBezTo>
                  <a:cubicBezTo>
                    <a:pt x="2776288" y="1005630"/>
                    <a:pt x="2773265" y="968310"/>
                    <a:pt x="2791854" y="940426"/>
                  </a:cubicBezTo>
                  <a:cubicBezTo>
                    <a:pt x="2799982" y="928234"/>
                    <a:pt x="2809685" y="916956"/>
                    <a:pt x="2816238" y="903850"/>
                  </a:cubicBezTo>
                  <a:cubicBezTo>
                    <a:pt x="2866715" y="802896"/>
                    <a:pt x="2782933" y="935520"/>
                    <a:pt x="2852814" y="830698"/>
                  </a:cubicBezTo>
                  <a:cubicBezTo>
                    <a:pt x="2860182" y="801225"/>
                    <a:pt x="2876669" y="729980"/>
                    <a:pt x="2889390" y="708778"/>
                  </a:cubicBezTo>
                  <a:cubicBezTo>
                    <a:pt x="2913774" y="668138"/>
                    <a:pt x="2944940" y="630862"/>
                    <a:pt x="2962542" y="586858"/>
                  </a:cubicBezTo>
                  <a:cubicBezTo>
                    <a:pt x="3000426" y="492148"/>
                    <a:pt x="2977139" y="545473"/>
                    <a:pt x="3035694" y="428362"/>
                  </a:cubicBezTo>
                  <a:cubicBezTo>
                    <a:pt x="3043822" y="412106"/>
                    <a:pt x="3054331" y="396836"/>
                    <a:pt x="3060078" y="379594"/>
                  </a:cubicBezTo>
                  <a:cubicBezTo>
                    <a:pt x="3064142" y="367402"/>
                    <a:pt x="3065141" y="353711"/>
                    <a:pt x="3072270" y="343018"/>
                  </a:cubicBezTo>
                  <a:cubicBezTo>
                    <a:pt x="3081834" y="328672"/>
                    <a:pt x="3096654" y="318634"/>
                    <a:pt x="3108846" y="306442"/>
                  </a:cubicBezTo>
                  <a:cubicBezTo>
                    <a:pt x="3136433" y="223680"/>
                    <a:pt x="3096371" y="318917"/>
                    <a:pt x="3194190" y="221098"/>
                  </a:cubicBezTo>
                  <a:cubicBezTo>
                    <a:pt x="3218778" y="196510"/>
                    <a:pt x="3268039" y="141501"/>
                    <a:pt x="3303918" y="123562"/>
                  </a:cubicBezTo>
                  <a:cubicBezTo>
                    <a:pt x="3326907" y="112067"/>
                    <a:pt x="3352134" y="105412"/>
                    <a:pt x="3377070" y="99178"/>
                  </a:cubicBezTo>
                  <a:cubicBezTo>
                    <a:pt x="3461540" y="78060"/>
                    <a:pt x="3409184" y="88836"/>
                    <a:pt x="3535566" y="74794"/>
                  </a:cubicBezTo>
                  <a:cubicBezTo>
                    <a:pt x="3683956" y="37696"/>
                    <a:pt x="3433451" y="97125"/>
                    <a:pt x="3791598" y="50410"/>
                  </a:cubicBezTo>
                  <a:cubicBezTo>
                    <a:pt x="3817085" y="47086"/>
                    <a:pt x="3840366" y="34154"/>
                    <a:pt x="3864750" y="26026"/>
                  </a:cubicBezTo>
                  <a:cubicBezTo>
                    <a:pt x="3876942" y="21962"/>
                    <a:pt x="3888604" y="15651"/>
                    <a:pt x="3901326" y="13834"/>
                  </a:cubicBezTo>
                  <a:lnTo>
                    <a:pt x="3986670" y="1642"/>
                  </a:lnTo>
                  <a:cubicBezTo>
                    <a:pt x="4043566" y="5706"/>
                    <a:pt x="4102020" y="0"/>
                    <a:pt x="4157358" y="13834"/>
                  </a:cubicBezTo>
                  <a:lnTo>
                    <a:pt x="4267086" y="86986"/>
                  </a:lnTo>
                  <a:lnTo>
                    <a:pt x="4303662" y="111370"/>
                  </a:lnTo>
                  <a:cubicBezTo>
                    <a:pt x="4348717" y="178952"/>
                    <a:pt x="4302268" y="125497"/>
                    <a:pt x="4364622" y="160138"/>
                  </a:cubicBezTo>
                  <a:cubicBezTo>
                    <a:pt x="4390240" y="174370"/>
                    <a:pt x="4437774" y="208906"/>
                    <a:pt x="4437774" y="208906"/>
                  </a:cubicBezTo>
                  <a:lnTo>
                    <a:pt x="4535310" y="355210"/>
                  </a:lnTo>
                  <a:cubicBezTo>
                    <a:pt x="4543438" y="367402"/>
                    <a:pt x="4555060" y="377885"/>
                    <a:pt x="4559694" y="391786"/>
                  </a:cubicBezTo>
                  <a:cubicBezTo>
                    <a:pt x="4563758" y="403978"/>
                    <a:pt x="4564757" y="417669"/>
                    <a:pt x="4571886" y="428362"/>
                  </a:cubicBezTo>
                  <a:cubicBezTo>
                    <a:pt x="4581450" y="442708"/>
                    <a:pt x="4597424" y="451692"/>
                    <a:pt x="4608462" y="464938"/>
                  </a:cubicBezTo>
                  <a:cubicBezTo>
                    <a:pt x="4617843" y="476195"/>
                    <a:pt x="4624228" y="489664"/>
                    <a:pt x="4632846" y="501514"/>
                  </a:cubicBezTo>
                  <a:cubicBezTo>
                    <a:pt x="4656749" y="534381"/>
                    <a:pt x="4687823" y="562700"/>
                    <a:pt x="4705998" y="599050"/>
                  </a:cubicBezTo>
                  <a:cubicBezTo>
                    <a:pt x="4714126" y="615306"/>
                    <a:pt x="4721365" y="632038"/>
                    <a:pt x="4730382" y="647818"/>
                  </a:cubicBezTo>
                  <a:cubicBezTo>
                    <a:pt x="4799313" y="768447"/>
                    <a:pt x="4705464" y="585790"/>
                    <a:pt x="4779150" y="733162"/>
                  </a:cubicBezTo>
                  <a:cubicBezTo>
                    <a:pt x="4783214" y="765674"/>
                    <a:pt x="4785304" y="798494"/>
                    <a:pt x="4791342" y="830698"/>
                  </a:cubicBezTo>
                  <a:cubicBezTo>
                    <a:pt x="4805800" y="907806"/>
                    <a:pt x="4827306" y="962973"/>
                    <a:pt x="4852302" y="1037962"/>
                  </a:cubicBezTo>
                  <a:cubicBezTo>
                    <a:pt x="4856366" y="1082666"/>
                    <a:pt x="4858146" y="1127637"/>
                    <a:pt x="4864494" y="1172074"/>
                  </a:cubicBezTo>
                  <a:cubicBezTo>
                    <a:pt x="4866634" y="1187055"/>
                    <a:pt x="4900816" y="1268849"/>
                    <a:pt x="4901070" y="1269610"/>
                  </a:cubicBezTo>
                  <a:cubicBezTo>
                    <a:pt x="4906369" y="1285506"/>
                    <a:pt x="4908659" y="1302266"/>
                    <a:pt x="4913262" y="1318378"/>
                  </a:cubicBezTo>
                  <a:cubicBezTo>
                    <a:pt x="4938255" y="1405855"/>
                    <a:pt x="4912858" y="1291976"/>
                    <a:pt x="4937646" y="1415914"/>
                  </a:cubicBezTo>
                  <a:cubicBezTo>
                    <a:pt x="4933582" y="1501258"/>
                    <a:pt x="4935634" y="1587114"/>
                    <a:pt x="4925454" y="1671946"/>
                  </a:cubicBezTo>
                  <a:cubicBezTo>
                    <a:pt x="4923289" y="1689991"/>
                    <a:pt x="4908451" y="1704106"/>
                    <a:pt x="4901070" y="1720714"/>
                  </a:cubicBezTo>
                  <a:cubicBezTo>
                    <a:pt x="4892182" y="1740713"/>
                    <a:pt x="4884370" y="1761182"/>
                    <a:pt x="4876686" y="1781674"/>
                  </a:cubicBezTo>
                  <a:cubicBezTo>
                    <a:pt x="4872174" y="1793707"/>
                    <a:pt x="4870241" y="1806755"/>
                    <a:pt x="4864494" y="1818250"/>
                  </a:cubicBezTo>
                  <a:cubicBezTo>
                    <a:pt x="4854916" y="1837405"/>
                    <a:pt x="4812738" y="1890708"/>
                    <a:pt x="4803534" y="1903594"/>
                  </a:cubicBezTo>
                  <a:cubicBezTo>
                    <a:pt x="4795017" y="1915518"/>
                    <a:pt x="4785101" y="1926780"/>
                    <a:pt x="4779150" y="1940170"/>
                  </a:cubicBezTo>
                  <a:cubicBezTo>
                    <a:pt x="4768711" y="1963658"/>
                    <a:pt x="4762894" y="1988938"/>
                    <a:pt x="4754766" y="2013322"/>
                  </a:cubicBezTo>
                  <a:cubicBezTo>
                    <a:pt x="4750702" y="2025514"/>
                    <a:pt x="4745691" y="2037430"/>
                    <a:pt x="4742574" y="2049898"/>
                  </a:cubicBezTo>
                  <a:cubicBezTo>
                    <a:pt x="4738510" y="2066154"/>
                    <a:pt x="4734985" y="2082554"/>
                    <a:pt x="4730382" y="2098666"/>
                  </a:cubicBezTo>
                  <a:cubicBezTo>
                    <a:pt x="4726851" y="2111023"/>
                    <a:pt x="4721307" y="2122774"/>
                    <a:pt x="4718190" y="2135242"/>
                  </a:cubicBezTo>
                  <a:cubicBezTo>
                    <a:pt x="4713164" y="2155346"/>
                    <a:pt x="4711024" y="2176098"/>
                    <a:pt x="4705998" y="2196202"/>
                  </a:cubicBezTo>
                  <a:cubicBezTo>
                    <a:pt x="4698822" y="2224905"/>
                    <a:pt x="4689399" y="2253002"/>
                    <a:pt x="4681614" y="2281546"/>
                  </a:cubicBezTo>
                  <a:cubicBezTo>
                    <a:pt x="4677205" y="2297712"/>
                    <a:pt x="4676023" y="2314913"/>
                    <a:pt x="4669422" y="2330314"/>
                  </a:cubicBezTo>
                  <a:cubicBezTo>
                    <a:pt x="4663650" y="2343782"/>
                    <a:pt x="4653166" y="2354698"/>
                    <a:pt x="4645038" y="2366890"/>
                  </a:cubicBezTo>
                  <a:cubicBezTo>
                    <a:pt x="4640974" y="2383146"/>
                    <a:pt x="4638145" y="2399762"/>
                    <a:pt x="4632846" y="2415658"/>
                  </a:cubicBezTo>
                  <a:cubicBezTo>
                    <a:pt x="4607080" y="2492956"/>
                    <a:pt x="4613392" y="2453269"/>
                    <a:pt x="4596270" y="2513194"/>
                  </a:cubicBezTo>
                  <a:cubicBezTo>
                    <a:pt x="4595296" y="2516601"/>
                    <a:pt x="4578382" y="2590418"/>
                    <a:pt x="4571886" y="2598538"/>
                  </a:cubicBezTo>
                  <a:cubicBezTo>
                    <a:pt x="4562732" y="2609980"/>
                    <a:pt x="4547502" y="2614794"/>
                    <a:pt x="4535310" y="2622922"/>
                  </a:cubicBezTo>
                  <a:cubicBezTo>
                    <a:pt x="4527182" y="2647306"/>
                    <a:pt x="4525183" y="2674688"/>
                    <a:pt x="4510926" y="2696074"/>
                  </a:cubicBezTo>
                  <a:cubicBezTo>
                    <a:pt x="4502798" y="2708266"/>
                    <a:pt x="4492493" y="2719260"/>
                    <a:pt x="4486542" y="2732650"/>
                  </a:cubicBezTo>
                  <a:cubicBezTo>
                    <a:pt x="4444620" y="2826975"/>
                    <a:pt x="4483848" y="2784112"/>
                    <a:pt x="4449966" y="2817994"/>
                  </a:cubicBezTo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0" name="Полилиния 41"/>
            <p:cNvSpPr>
              <a:spLocks/>
            </p:cNvSpPr>
            <p:nvPr/>
          </p:nvSpPr>
          <p:spPr bwMode="auto">
            <a:xfrm rot="926338">
              <a:off x="3167459" y="865632"/>
              <a:ext cx="587677" cy="536448"/>
            </a:xfrm>
            <a:custGeom>
              <a:avLst/>
              <a:gdLst>
                <a:gd name="T0" fmla="*/ 282877 w 587677"/>
                <a:gd name="T1" fmla="*/ 0 h 536448"/>
                <a:gd name="T2" fmla="*/ 307261 w 587677"/>
                <a:gd name="T3" fmla="*/ 73152 h 536448"/>
                <a:gd name="T4" fmla="*/ 319453 w 587677"/>
                <a:gd name="T5" fmla="*/ 121920 h 536448"/>
                <a:gd name="T6" fmla="*/ 343837 w 587677"/>
                <a:gd name="T7" fmla="*/ 231648 h 536448"/>
                <a:gd name="T8" fmla="*/ 380413 w 587677"/>
                <a:gd name="T9" fmla="*/ 426720 h 536448"/>
                <a:gd name="T10" fmla="*/ 429181 w 587677"/>
                <a:gd name="T11" fmla="*/ 499872 h 536448"/>
                <a:gd name="T12" fmla="*/ 502333 w 587677"/>
                <a:gd name="T13" fmla="*/ 536448 h 536448"/>
                <a:gd name="T14" fmla="*/ 490141 w 587677"/>
                <a:gd name="T15" fmla="*/ 377952 h 536448"/>
                <a:gd name="T16" fmla="*/ 416989 w 587677"/>
                <a:gd name="T17" fmla="*/ 341376 h 536448"/>
                <a:gd name="T18" fmla="*/ 2461 w 587677"/>
                <a:gd name="T19" fmla="*/ 329184 h 536448"/>
                <a:gd name="T20" fmla="*/ 14653 w 587677"/>
                <a:gd name="T21" fmla="*/ 268224 h 536448"/>
                <a:gd name="T22" fmla="*/ 160957 w 587677"/>
                <a:gd name="T23" fmla="*/ 231648 h 536448"/>
                <a:gd name="T24" fmla="*/ 282877 w 587677"/>
                <a:gd name="T25" fmla="*/ 243840 h 536448"/>
                <a:gd name="T26" fmla="*/ 331645 w 587677"/>
                <a:gd name="T27" fmla="*/ 316992 h 536448"/>
                <a:gd name="T28" fmla="*/ 368221 w 587677"/>
                <a:gd name="T29" fmla="*/ 341376 h 536448"/>
                <a:gd name="T30" fmla="*/ 416989 w 587677"/>
                <a:gd name="T31" fmla="*/ 268224 h 536448"/>
                <a:gd name="T32" fmla="*/ 441373 w 587677"/>
                <a:gd name="T33" fmla="*/ 231648 h 536448"/>
                <a:gd name="T34" fmla="*/ 477949 w 587677"/>
                <a:gd name="T35" fmla="*/ 207264 h 536448"/>
                <a:gd name="T36" fmla="*/ 490141 w 587677"/>
                <a:gd name="T37" fmla="*/ 170688 h 536448"/>
                <a:gd name="T38" fmla="*/ 587677 w 587677"/>
                <a:gd name="T39" fmla="*/ 109728 h 5364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677"/>
                <a:gd name="T61" fmla="*/ 0 h 536448"/>
                <a:gd name="T62" fmla="*/ 587677 w 587677"/>
                <a:gd name="T63" fmla="*/ 536448 h 53644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677" h="536448">
                  <a:moveTo>
                    <a:pt x="282877" y="0"/>
                  </a:moveTo>
                  <a:cubicBezTo>
                    <a:pt x="291005" y="24384"/>
                    <a:pt x="301027" y="48216"/>
                    <a:pt x="307261" y="73152"/>
                  </a:cubicBezTo>
                  <a:cubicBezTo>
                    <a:pt x="311325" y="89408"/>
                    <a:pt x="315818" y="105563"/>
                    <a:pt x="319453" y="121920"/>
                  </a:cubicBezTo>
                  <a:cubicBezTo>
                    <a:pt x="350409" y="261224"/>
                    <a:pt x="314103" y="112713"/>
                    <a:pt x="343837" y="231648"/>
                  </a:cubicBezTo>
                  <a:cubicBezTo>
                    <a:pt x="348127" y="274549"/>
                    <a:pt x="349696" y="380644"/>
                    <a:pt x="380413" y="426720"/>
                  </a:cubicBezTo>
                  <a:cubicBezTo>
                    <a:pt x="396669" y="451104"/>
                    <a:pt x="401379" y="490605"/>
                    <a:pt x="429181" y="499872"/>
                  </a:cubicBezTo>
                  <a:cubicBezTo>
                    <a:pt x="479658" y="516698"/>
                    <a:pt x="455064" y="504935"/>
                    <a:pt x="502333" y="536448"/>
                  </a:cubicBezTo>
                  <a:cubicBezTo>
                    <a:pt x="498269" y="483616"/>
                    <a:pt x="503794" y="429151"/>
                    <a:pt x="490141" y="377952"/>
                  </a:cubicBezTo>
                  <a:cubicBezTo>
                    <a:pt x="486655" y="364879"/>
                    <a:pt x="429066" y="342029"/>
                    <a:pt x="416989" y="341376"/>
                  </a:cubicBezTo>
                  <a:cubicBezTo>
                    <a:pt x="278955" y="333915"/>
                    <a:pt x="140637" y="333248"/>
                    <a:pt x="2461" y="329184"/>
                  </a:cubicBezTo>
                  <a:cubicBezTo>
                    <a:pt x="6525" y="308864"/>
                    <a:pt x="0" y="282877"/>
                    <a:pt x="14653" y="268224"/>
                  </a:cubicBezTo>
                  <a:cubicBezTo>
                    <a:pt x="33974" y="248903"/>
                    <a:pt x="136780" y="235677"/>
                    <a:pt x="160957" y="231648"/>
                  </a:cubicBezTo>
                  <a:cubicBezTo>
                    <a:pt x="201597" y="235712"/>
                    <a:pt x="246346" y="225575"/>
                    <a:pt x="282877" y="243840"/>
                  </a:cubicBezTo>
                  <a:cubicBezTo>
                    <a:pt x="309089" y="256946"/>
                    <a:pt x="307261" y="300736"/>
                    <a:pt x="331645" y="316992"/>
                  </a:cubicBezTo>
                  <a:lnTo>
                    <a:pt x="368221" y="341376"/>
                  </a:lnTo>
                  <a:lnTo>
                    <a:pt x="416989" y="268224"/>
                  </a:lnTo>
                  <a:cubicBezTo>
                    <a:pt x="425117" y="256032"/>
                    <a:pt x="429181" y="239776"/>
                    <a:pt x="441373" y="231648"/>
                  </a:cubicBezTo>
                  <a:lnTo>
                    <a:pt x="477949" y="207264"/>
                  </a:lnTo>
                  <a:cubicBezTo>
                    <a:pt x="482013" y="195072"/>
                    <a:pt x="481054" y="179775"/>
                    <a:pt x="490141" y="170688"/>
                  </a:cubicBezTo>
                  <a:cubicBezTo>
                    <a:pt x="517045" y="143784"/>
                    <a:pt x="553766" y="126683"/>
                    <a:pt x="587677" y="109728"/>
                  </a:cubicBezTo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" name="AutoShape 7"/>
          <p:cNvSpPr>
            <a:spLocks noChangeAspect="1" noChangeArrowheads="1"/>
          </p:cNvSpPr>
          <p:nvPr/>
        </p:nvSpPr>
        <p:spPr bwMode="auto">
          <a:xfrm flipH="1">
            <a:off x="5384882" y="2319892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0" name="AutoShape 7"/>
          <p:cNvSpPr>
            <a:spLocks noChangeAspect="1" noChangeArrowheads="1"/>
          </p:cNvSpPr>
          <p:nvPr/>
        </p:nvSpPr>
        <p:spPr bwMode="auto">
          <a:xfrm flipH="1">
            <a:off x="7041127" y="3399947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1" name="AutoShape 7"/>
          <p:cNvSpPr>
            <a:spLocks noChangeAspect="1" noChangeArrowheads="1"/>
          </p:cNvSpPr>
          <p:nvPr/>
        </p:nvSpPr>
        <p:spPr bwMode="auto">
          <a:xfrm flipH="1">
            <a:off x="3296572" y="2031878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8</a:t>
            </a:r>
          </a:p>
        </p:txBody>
      </p:sp>
      <p:sp>
        <p:nvSpPr>
          <p:cNvPr id="22" name="AutoShape 7"/>
          <p:cNvSpPr>
            <a:spLocks noChangeAspect="1" noChangeArrowheads="1"/>
          </p:cNvSpPr>
          <p:nvPr/>
        </p:nvSpPr>
        <p:spPr bwMode="auto">
          <a:xfrm flipH="1">
            <a:off x="5888956" y="3255939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4</a:t>
            </a:r>
          </a:p>
        </p:txBody>
      </p:sp>
      <p:sp>
        <p:nvSpPr>
          <p:cNvPr id="23" name="AutoShape 7"/>
          <p:cNvSpPr>
            <a:spLocks noChangeAspect="1" noChangeArrowheads="1"/>
          </p:cNvSpPr>
          <p:nvPr/>
        </p:nvSpPr>
        <p:spPr bwMode="auto">
          <a:xfrm flipH="1">
            <a:off x="7833245" y="2679910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2</a:t>
            </a:r>
          </a:p>
        </p:txBody>
      </p:sp>
      <p:sp>
        <p:nvSpPr>
          <p:cNvPr id="24" name="AutoShape 7"/>
          <p:cNvSpPr>
            <a:spLocks noChangeAspect="1" noChangeArrowheads="1"/>
          </p:cNvSpPr>
          <p:nvPr/>
        </p:nvSpPr>
        <p:spPr bwMode="auto">
          <a:xfrm flipH="1">
            <a:off x="8049277" y="1743863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5" name="AutoShape 7"/>
          <p:cNvSpPr>
            <a:spLocks noChangeAspect="1" noChangeArrowheads="1"/>
          </p:cNvSpPr>
          <p:nvPr/>
        </p:nvSpPr>
        <p:spPr bwMode="auto">
          <a:xfrm flipH="1">
            <a:off x="3872657" y="1167834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29" name="AutoShape 7"/>
          <p:cNvSpPr>
            <a:spLocks noChangeAspect="1" noChangeArrowheads="1"/>
          </p:cNvSpPr>
          <p:nvPr/>
        </p:nvSpPr>
        <p:spPr bwMode="auto">
          <a:xfrm flipH="1">
            <a:off x="3368583" y="3183936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9</a:t>
            </a:r>
          </a:p>
        </p:txBody>
      </p:sp>
      <p:sp>
        <p:nvSpPr>
          <p:cNvPr id="30" name="AutoShape 7"/>
          <p:cNvSpPr>
            <a:spLocks noChangeAspect="1" noChangeArrowheads="1"/>
          </p:cNvSpPr>
          <p:nvPr/>
        </p:nvSpPr>
        <p:spPr bwMode="auto">
          <a:xfrm flipH="1">
            <a:off x="4952818" y="1383845"/>
            <a:ext cx="540020" cy="539967"/>
          </a:xfrm>
          <a:prstGeom prst="flowChartConnector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2000" dirty="0">
              <a:latin typeface="Arial Black" pitchFamily="34" charset="0"/>
            </a:endParaRPr>
          </a:p>
        </p:txBody>
      </p:sp>
      <p:sp>
        <p:nvSpPr>
          <p:cNvPr id="18500" name="AutoShape 27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19925" y="5876925"/>
            <a:ext cx="1439863" cy="360363"/>
          </a:xfrm>
          <a:prstGeom prst="roundRect">
            <a:avLst>
              <a:gd name="adj" fmla="val 16667"/>
            </a:avLst>
          </a:prstGeom>
          <a:solidFill>
            <a:schemeClr val="accent2">
              <a:alpha val="18039"/>
            </a:schemeClr>
          </a:solidFill>
          <a:ln w="9525" algn="ctr">
            <a:solidFill>
              <a:srgbClr val="FFCC99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b="1">
                <a:solidFill>
                  <a:srgbClr val="CC0099"/>
                </a:solidFill>
              </a:rPr>
              <a:t>Решение</a:t>
            </a:r>
          </a:p>
        </p:txBody>
      </p:sp>
      <p:sp>
        <p:nvSpPr>
          <p:cNvPr id="41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268538" y="42926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7</a:t>
            </a:r>
          </a:p>
        </p:txBody>
      </p:sp>
      <p:sp>
        <p:nvSpPr>
          <p:cNvPr id="42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84213" y="1484313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43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979613" y="5084763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8</a:t>
            </a:r>
          </a:p>
        </p:txBody>
      </p:sp>
      <p:sp>
        <p:nvSpPr>
          <p:cNvPr id="44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042988" y="23495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4</a:t>
            </a:r>
          </a:p>
        </p:txBody>
      </p:sp>
      <p:sp>
        <p:nvSpPr>
          <p:cNvPr id="45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643438" y="4797425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4</a:t>
            </a:r>
          </a:p>
        </p:txBody>
      </p:sp>
      <p:sp>
        <p:nvSpPr>
          <p:cNvPr id="47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7019925" y="4652963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8</a:t>
            </a:r>
          </a:p>
        </p:txBody>
      </p:sp>
      <p:sp>
        <p:nvSpPr>
          <p:cNvPr id="48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787900" y="5516563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5</a:t>
            </a:r>
          </a:p>
        </p:txBody>
      </p:sp>
      <p:sp>
        <p:nvSpPr>
          <p:cNvPr id="49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7885113" y="45085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9</a:t>
            </a:r>
          </a:p>
        </p:txBody>
      </p:sp>
      <p:sp>
        <p:nvSpPr>
          <p:cNvPr id="50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953000" y="13843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6</a:t>
            </a:r>
          </a:p>
        </p:txBody>
      </p:sp>
      <p:sp>
        <p:nvSpPr>
          <p:cNvPr id="51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873500" y="11684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7</a:t>
            </a:r>
          </a:p>
        </p:txBody>
      </p:sp>
      <p:sp>
        <p:nvSpPr>
          <p:cNvPr id="52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8048625" y="1744663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sp>
        <p:nvSpPr>
          <p:cNvPr id="54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348038" y="4292600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sp>
        <p:nvSpPr>
          <p:cNvPr id="55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5384800" y="2319338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5</a:t>
            </a:r>
          </a:p>
        </p:txBody>
      </p:sp>
      <p:sp>
        <p:nvSpPr>
          <p:cNvPr id="56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7040563" y="3400425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57" name="AutoShape 7"/>
          <p:cNvSpPr>
            <a:spLocks noChangeAspect="1" noChangeArrowheads="1"/>
          </p:cNvSpPr>
          <p:nvPr/>
        </p:nvSpPr>
        <p:spPr bwMode="auto">
          <a:xfrm>
            <a:off x="1619250" y="549275"/>
            <a:ext cx="539750" cy="541338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 Black" pitchFamily="34" charset="0"/>
            </a:endParaRPr>
          </a:p>
        </p:txBody>
      </p:sp>
      <p:sp>
        <p:nvSpPr>
          <p:cNvPr id="53" name="AutoShape 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619250" y="549275"/>
            <a:ext cx="539750" cy="539750"/>
          </a:xfrm>
          <a:prstGeom prst="flowChartConnector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843213" y="404813"/>
            <a:ext cx="57610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200" b="1" dirty="0">
                <a:latin typeface="+mj-lt"/>
              </a:rPr>
              <a:t>Помогите Алеше собрать бусины.</a:t>
            </a:r>
          </a:p>
        </p:txBody>
      </p:sp>
      <p:pic>
        <p:nvPicPr>
          <p:cNvPr id="60" name="Рисунок 59" descr="090912083145f0_6.jpg"/>
          <p:cNvPicPr>
            <a:picLocks noChangeAspect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03576" y="826808"/>
            <a:ext cx="1872208" cy="2616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53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Untitled-Scanned-02.jpg"/>
          <p:cNvPicPr>
            <a:picLocks noChangeAspect="1"/>
          </p:cNvPicPr>
          <p:nvPr/>
        </p:nvPicPr>
        <p:blipFill>
          <a:blip r:embed="rId3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80279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435861">
            <a:off x="6153713" y="244266"/>
            <a:ext cx="2559770" cy="22699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95288" y="765175"/>
            <a:ext cx="57610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200" b="1" dirty="0">
                <a:latin typeface="+mj-lt"/>
              </a:rPr>
              <a:t>Помогите </a:t>
            </a:r>
            <a:r>
              <a:rPr lang="ru-RU" sz="2200" b="1" dirty="0" err="1">
                <a:latin typeface="+mj-lt"/>
              </a:rPr>
              <a:t>Любаве</a:t>
            </a:r>
            <a:r>
              <a:rPr lang="ru-RU" sz="2200" b="1" dirty="0">
                <a:latin typeface="+mj-lt"/>
              </a:rPr>
              <a:t> подобрать заплатки.</a:t>
            </a:r>
          </a:p>
        </p:txBody>
      </p:sp>
      <p:sp>
        <p:nvSpPr>
          <p:cNvPr id="19461" name="AutoShape 27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39750" y="1557338"/>
            <a:ext cx="1439863" cy="360362"/>
          </a:xfrm>
          <a:prstGeom prst="roundRect">
            <a:avLst>
              <a:gd name="adj" fmla="val 16667"/>
            </a:avLst>
          </a:prstGeom>
          <a:solidFill>
            <a:schemeClr val="accent2">
              <a:alpha val="18039"/>
            </a:schemeClr>
          </a:solidFill>
          <a:ln w="9525" algn="ctr">
            <a:solidFill>
              <a:srgbClr val="FFCC99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b="1">
                <a:solidFill>
                  <a:srgbClr val="CC0099"/>
                </a:solidFill>
              </a:rPr>
              <a:t>Решение</a:t>
            </a:r>
          </a:p>
        </p:txBody>
      </p:sp>
      <p:sp>
        <p:nvSpPr>
          <p:cNvPr id="19462" name="Прямоугольник 10"/>
          <p:cNvSpPr>
            <a:spLocks noChangeArrowheads="1"/>
          </p:cNvSpPr>
          <p:nvPr/>
        </p:nvSpPr>
        <p:spPr bwMode="auto">
          <a:xfrm>
            <a:off x="1547813" y="4868863"/>
            <a:ext cx="431800" cy="360362"/>
          </a:xfrm>
          <a:prstGeom prst="rect">
            <a:avLst/>
          </a:prstGeom>
          <a:solidFill>
            <a:srgbClr val="3F952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692275" y="3500438"/>
            <a:ext cx="719138" cy="3603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279775" y="4327525"/>
            <a:ext cx="715963" cy="366713"/>
          </a:xfrm>
          <a:prstGeom prst="rect">
            <a:avLst/>
          </a:prstGeom>
          <a:solidFill>
            <a:srgbClr val="3F952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 bwMode="auto">
          <a:xfrm>
            <a:off x="3803650" y="3243263"/>
            <a:ext cx="512763" cy="414337"/>
          </a:xfrm>
          <a:prstGeom prst="triangle">
            <a:avLst>
              <a:gd name="adj" fmla="val 47619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>
            <a:spLocks noChangeArrowheads="1"/>
          </p:cNvSpPr>
          <p:nvPr/>
        </p:nvSpPr>
        <p:spPr bwMode="auto">
          <a:xfrm>
            <a:off x="1474788" y="5326063"/>
            <a:ext cx="549275" cy="46513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241925" y="3560763"/>
            <a:ext cx="377825" cy="365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524250" y="5389563"/>
            <a:ext cx="377825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Овал 16"/>
          <p:cNvSpPr>
            <a:spLocks noChangeAspect="1"/>
          </p:cNvSpPr>
          <p:nvPr/>
        </p:nvSpPr>
        <p:spPr bwMode="auto">
          <a:xfrm>
            <a:off x="7083425" y="3157538"/>
            <a:ext cx="500063" cy="5000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Овал 15"/>
          <p:cNvSpPr>
            <a:spLocks noChangeAspect="1"/>
          </p:cNvSpPr>
          <p:nvPr/>
        </p:nvSpPr>
        <p:spPr bwMode="auto">
          <a:xfrm>
            <a:off x="5619750" y="5327650"/>
            <a:ext cx="500063" cy="500063"/>
          </a:xfrm>
          <a:prstGeom prst="ellipse">
            <a:avLst/>
          </a:prstGeom>
          <a:solidFill>
            <a:srgbClr val="00589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2729E-7 C -0.00399 -0.00786 -0.01024 -0.0148 -0.01736 -0.01711 C -0.04444 -0.03978 -0.06684 -0.02798 -0.10538 -0.02891 C -0.11267 -0.03215 -0.11666 -0.0414 -0.12396 -0.04417 C -0.13107 -0.05319 -0.14357 -0.06267 -0.15208 -0.07146 C -0.15955 -0.07909 -0.15833 -0.09158 -0.16666 -0.09875 C -0.16805 -0.10384 -0.16944 -0.10893 -0.17066 -0.11401 C -0.17118 -0.1161 -0.17205 -0.12072 -0.17205 -0.12072 " pathEditMode="relative" rAng="0" ptsTypes="fffffff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5.55042E-7 C 0.00538 -0.0037 0.00711 -0.0044 0.01197 -0.01064 C 0.01319 -0.01226 0.01354 -0.01457 0.01475 -0.01596 C 0.01892 -0.02059 0.02413 -0.02313 0.02812 -0.02845 C 0.03107 -0.03238 0.03315 -0.03701 0.03611 -0.04094 C 0.03628 -0.04163 0.03836 -0.05088 0.03871 -0.05158 C 0.03975 -0.05319 0.04149 -0.05366 0.0427 -0.05504 C 0.04843 -0.06175 0.04843 -0.06268 0.05208 -0.06938 C 0.05555 -0.08418 0.05069 -0.06614 0.05607 -0.07817 C 0.06163 -0.09043 0.0526 -0.07725 0.06006 -0.08719 C 0.06215 -0.09552 0.06753 -0.10176 0.06944 -0.11009 C 0.0717 -0.1198 0.07482 -0.12951 0.08003 -0.13691 C 0.08211 -0.14454 0.08506 -0.15079 0.0894 -0.15634 C 0.09253 -0.17022 0.08819 -0.15403 0.0934 -0.16513 C 0.09652 -0.1716 0.09618 -0.17484 0.10138 -0.17947 C 0.10416 -0.18502 0.10729 -0.18733 0.11076 -0.19195 C 0.11406 -0.20606 0.1085 -0.18525 0.11875 -0.20606 C 0.12552 -0.21994 0.1401 -0.22896 0.15208 -0.23266 C 0.15798 -0.24121 0.16475 -0.24214 0.17343 -0.2433 C 0.18854 -0.24214 0.20052 -0.24075 0.21475 -0.23636 C 0.24114 -0.23798 0.24444 -0.23173 0.25208 -0.2611 C 0.25329 -0.27429 0.25503 -0.28492 0.25607 -0.29834 C 0.25468 -0.31152 0.25468 -0.30666 0.25468 -0.31268 " pathEditMode="relative" ptsTypes="ffffffffffffffffffffff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61887E-6 C 0.01059 -0.00532 0.02083 -0.01133 0.03142 -0.01665 C 0.03524 -0.02128 0.03836 -0.0229 0.0427 -0.02521 C 0.04652 -0.03122 0.04913 -0.03446 0.05399 -0.03793 C 0.05625 -0.04811 0.06198 -0.05181 0.06527 -0.06059 C 0.06823 -0.06776 0.07187 -0.07539 0.07552 -0.08118 C 0.07743 -0.09112 0.07968 -0.09621 0.08316 -0.10407 C 0.08559 -0.11656 0.08802 -0.12928 0.09062 -0.14131 C 0.0934 -0.15379 0.09201 -0.16906 0.09826 -0.17854 C 0.09982 -0.18687 0.10156 -0.18872 0.1059 -0.19334 C 0.11024 -0.20444 0.11979 -0.21832 0.12708 -0.22271 C 0.13142 -0.22896 0.13437 -0.22803 0.13975 -0.23058 C 0.14253 -0.2315 0.14739 -0.2352 0.14739 -0.23451 C 0.15034 -0.23959 0.15347 -0.2426 0.15625 -0.24723 C 0.15972 -0.26388 0.15468 -0.24353 0.16145 -0.25786 C 0.16232 -0.25925 0.16163 -0.26226 0.16267 -0.26388 C 0.16701 -0.27082 0.18645 -0.26804 0.18802 -0.26804 " pathEditMode="relative" rAng="0" ptsTypes="fffffffffff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18316E-6 C 0.00799 -0.00092 0.01632 -0.00115 0.02465 -0.00208 C 0.03073 -0.00277 0.03611 -0.00786 0.04271 -0.00902 C 0.04844 -0.01156 0.05347 -0.01526 0.05903 -0.01781 C 0.06701 -0.02775 0.0724 -0.03908 0.08125 -0.04764 C 0.08438 -0.0555 0.08802 -0.05596 0.09097 -0.06313 C 0.09635 -0.07724 0.09913 -0.09597 0.1033 -0.11101 C 0.10521 -0.11794 0.10712 -0.12465 0.10885 -0.13205 C 0.10972 -0.13529 0.11163 -0.14246 0.11163 -0.14223 C 0.11493 -0.17252 0.11163 -0.13991 0.11441 -0.19866 C 0.11528 -0.21646 0.12379 -0.24815 0.12951 -0.26549 C 0.13403 -0.27821 0.14254 -0.28723 0.14879 -0.29856 C 0.15104 -0.30203 0.15191 -0.30643 0.15434 -0.3092 C 0.15521 -0.31036 0.15625 -0.31128 0.15712 -0.31267 C 0.15816 -0.31429 0.16007 -0.31776 0.16007 -0.31753 " pathEditMode="relative" rAng="0" ptsTypes="ffffffffffffffA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-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/>
      <p:bldP spid="19461" grpId="0" animBg="1"/>
      <p:bldP spid="10" grpId="0" animBg="1"/>
      <p:bldP spid="14" grpId="0" animBg="1"/>
      <p:bldP spid="11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755650" y="5732463"/>
            <a:ext cx="7632700" cy="585787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Поблагодарила девица Алёшу, и пошли они гулять, да на каруселях кататься.</a:t>
            </a:r>
          </a:p>
        </p:txBody>
      </p:sp>
      <p:sp>
        <p:nvSpPr>
          <p:cNvPr id="14350" name="WordArt 14">
            <a:hlinkClick r:id="" action="ppaction://hlinkshowjump?jump=endshow"/>
          </p:cNvPr>
          <p:cNvSpPr>
            <a:spLocks noChangeArrowheads="1" noChangeShapeType="1" noTextEdit="1"/>
          </p:cNvSpPr>
          <p:nvPr/>
        </p:nvSpPr>
        <p:spPr bwMode="auto">
          <a:xfrm>
            <a:off x="3708400" y="2708275"/>
            <a:ext cx="1871663" cy="915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349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/>
              </a:rPr>
              <a:t>Всё!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nimBg="1"/>
      <p:bldP spid="143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Группа 38"/>
          <p:cNvGrpSpPr>
            <a:grpSpLocks/>
          </p:cNvGrpSpPr>
          <p:nvPr/>
        </p:nvGrpSpPr>
        <p:grpSpPr bwMode="auto">
          <a:xfrm>
            <a:off x="684213" y="549275"/>
            <a:ext cx="2124075" cy="5475288"/>
            <a:chOff x="1043608" y="620688"/>
            <a:chExt cx="2124176" cy="5475312"/>
          </a:xfrm>
        </p:grpSpPr>
        <p:grpSp>
          <p:nvGrpSpPr>
            <p:cNvPr id="21571" name="Группа 32"/>
            <p:cNvGrpSpPr>
              <a:grpSpLocks/>
            </p:cNvGrpSpPr>
            <p:nvPr/>
          </p:nvGrpSpPr>
          <p:grpSpPr bwMode="auto">
            <a:xfrm>
              <a:off x="1269562" y="836712"/>
              <a:ext cx="1646254" cy="5259288"/>
              <a:chOff x="1269562" y="975360"/>
              <a:chExt cx="2240466" cy="5120640"/>
            </a:xfrm>
          </p:grpSpPr>
          <p:sp>
            <p:nvSpPr>
              <p:cNvPr id="21581" name="Полилиния 30"/>
              <p:cNvSpPr>
                <a:spLocks/>
              </p:cNvSpPr>
              <p:nvPr/>
            </p:nvSpPr>
            <p:spPr bwMode="auto">
              <a:xfrm>
                <a:off x="1269562" y="975360"/>
                <a:ext cx="2240466" cy="5120640"/>
              </a:xfrm>
              <a:custGeom>
                <a:avLst/>
                <a:gdLst>
                  <a:gd name="T0" fmla="*/ 1827206 w 2240466"/>
                  <a:gd name="T1" fmla="*/ 377952 h 5120640"/>
                  <a:gd name="T2" fmla="*/ 1656518 w 2240466"/>
                  <a:gd name="T3" fmla="*/ 207264 h 5120640"/>
                  <a:gd name="T4" fmla="*/ 1546790 w 2240466"/>
                  <a:gd name="T5" fmla="*/ 146304 h 5120640"/>
                  <a:gd name="T6" fmla="*/ 1437062 w 2240466"/>
                  <a:gd name="T7" fmla="*/ 73152 h 5120640"/>
                  <a:gd name="T8" fmla="*/ 1290758 w 2240466"/>
                  <a:gd name="T9" fmla="*/ 36576 h 5120640"/>
                  <a:gd name="T10" fmla="*/ 1107878 w 2240466"/>
                  <a:gd name="T11" fmla="*/ 0 h 5120640"/>
                  <a:gd name="T12" fmla="*/ 766502 w 2240466"/>
                  <a:gd name="T13" fmla="*/ 24384 h 5120640"/>
                  <a:gd name="T14" fmla="*/ 595814 w 2240466"/>
                  <a:gd name="T15" fmla="*/ 60960 h 5120640"/>
                  <a:gd name="T16" fmla="*/ 449510 w 2240466"/>
                  <a:gd name="T17" fmla="*/ 146304 h 5120640"/>
                  <a:gd name="T18" fmla="*/ 351974 w 2240466"/>
                  <a:gd name="T19" fmla="*/ 219456 h 5120640"/>
                  <a:gd name="T20" fmla="*/ 291014 w 2240466"/>
                  <a:gd name="T21" fmla="*/ 280416 h 5120640"/>
                  <a:gd name="T22" fmla="*/ 156902 w 2240466"/>
                  <a:gd name="T23" fmla="*/ 426720 h 5120640"/>
                  <a:gd name="T24" fmla="*/ 95942 w 2240466"/>
                  <a:gd name="T25" fmla="*/ 524256 h 5120640"/>
                  <a:gd name="T26" fmla="*/ 34982 w 2240466"/>
                  <a:gd name="T27" fmla="*/ 707136 h 5120640"/>
                  <a:gd name="T28" fmla="*/ 59366 w 2240466"/>
                  <a:gd name="T29" fmla="*/ 1267968 h 5120640"/>
                  <a:gd name="T30" fmla="*/ 95942 w 2240466"/>
                  <a:gd name="T31" fmla="*/ 1341120 h 5120640"/>
                  <a:gd name="T32" fmla="*/ 169094 w 2240466"/>
                  <a:gd name="T33" fmla="*/ 1450848 h 5120640"/>
                  <a:gd name="T34" fmla="*/ 254438 w 2240466"/>
                  <a:gd name="T35" fmla="*/ 1621536 h 5120640"/>
                  <a:gd name="T36" fmla="*/ 291014 w 2240466"/>
                  <a:gd name="T37" fmla="*/ 1694688 h 5120640"/>
                  <a:gd name="T38" fmla="*/ 376358 w 2240466"/>
                  <a:gd name="T39" fmla="*/ 1780032 h 5120640"/>
                  <a:gd name="T40" fmla="*/ 498278 w 2240466"/>
                  <a:gd name="T41" fmla="*/ 1865376 h 5120640"/>
                  <a:gd name="T42" fmla="*/ 644582 w 2240466"/>
                  <a:gd name="T43" fmla="*/ 1938528 h 5120640"/>
                  <a:gd name="T44" fmla="*/ 888422 w 2240466"/>
                  <a:gd name="T45" fmla="*/ 1999488 h 5120640"/>
                  <a:gd name="T46" fmla="*/ 1132262 w 2240466"/>
                  <a:gd name="T47" fmla="*/ 2060448 h 5120640"/>
                  <a:gd name="T48" fmla="*/ 1388294 w 2240466"/>
                  <a:gd name="T49" fmla="*/ 2121408 h 5120640"/>
                  <a:gd name="T50" fmla="*/ 1498022 w 2240466"/>
                  <a:gd name="T51" fmla="*/ 2182368 h 5120640"/>
                  <a:gd name="T52" fmla="*/ 1619942 w 2240466"/>
                  <a:gd name="T53" fmla="*/ 2231136 h 5120640"/>
                  <a:gd name="T54" fmla="*/ 1741862 w 2240466"/>
                  <a:gd name="T55" fmla="*/ 2304288 h 5120640"/>
                  <a:gd name="T56" fmla="*/ 1851590 w 2240466"/>
                  <a:gd name="T57" fmla="*/ 2377440 h 5120640"/>
                  <a:gd name="T58" fmla="*/ 1961318 w 2240466"/>
                  <a:gd name="T59" fmla="*/ 2499360 h 5120640"/>
                  <a:gd name="T60" fmla="*/ 2046662 w 2240466"/>
                  <a:gd name="T61" fmla="*/ 2633472 h 5120640"/>
                  <a:gd name="T62" fmla="*/ 2132006 w 2240466"/>
                  <a:gd name="T63" fmla="*/ 2828544 h 5120640"/>
                  <a:gd name="T64" fmla="*/ 2180774 w 2240466"/>
                  <a:gd name="T65" fmla="*/ 3072384 h 5120640"/>
                  <a:gd name="T66" fmla="*/ 2217350 w 2240466"/>
                  <a:gd name="T67" fmla="*/ 3340608 h 5120640"/>
                  <a:gd name="T68" fmla="*/ 2144198 w 2240466"/>
                  <a:gd name="T69" fmla="*/ 4133083 h 5120640"/>
                  <a:gd name="T70" fmla="*/ 2071046 w 2240466"/>
                  <a:gd name="T71" fmla="*/ 4255008 h 5120640"/>
                  <a:gd name="T72" fmla="*/ 1973510 w 2240466"/>
                  <a:gd name="T73" fmla="*/ 4340352 h 5120640"/>
                  <a:gd name="T74" fmla="*/ 1802822 w 2240466"/>
                  <a:gd name="T75" fmla="*/ 4486656 h 5120640"/>
                  <a:gd name="T76" fmla="*/ 1680902 w 2240466"/>
                  <a:gd name="T77" fmla="*/ 4547616 h 5120640"/>
                  <a:gd name="T78" fmla="*/ 1595558 w 2240466"/>
                  <a:gd name="T79" fmla="*/ 4596384 h 5120640"/>
                  <a:gd name="T80" fmla="*/ 1485830 w 2240466"/>
                  <a:gd name="T81" fmla="*/ 4645152 h 5120640"/>
                  <a:gd name="T82" fmla="*/ 1351718 w 2240466"/>
                  <a:gd name="T83" fmla="*/ 4706112 h 5120640"/>
                  <a:gd name="T84" fmla="*/ 1217606 w 2240466"/>
                  <a:gd name="T85" fmla="*/ 4742688 h 5120640"/>
                  <a:gd name="T86" fmla="*/ 973766 w 2240466"/>
                  <a:gd name="T87" fmla="*/ 4779264 h 5120640"/>
                  <a:gd name="T88" fmla="*/ 510470 w 2240466"/>
                  <a:gd name="T89" fmla="*/ 4803648 h 5120640"/>
                  <a:gd name="T90" fmla="*/ 388550 w 2240466"/>
                  <a:gd name="T91" fmla="*/ 4840224 h 5120640"/>
                  <a:gd name="T92" fmla="*/ 339782 w 2240466"/>
                  <a:gd name="T93" fmla="*/ 4925568 h 5120640"/>
                  <a:gd name="T94" fmla="*/ 156902 w 2240466"/>
                  <a:gd name="T95" fmla="*/ 5047488 h 5120640"/>
                  <a:gd name="T96" fmla="*/ 71558 w 2240466"/>
                  <a:gd name="T97" fmla="*/ 5084064 h 512064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240466"/>
                  <a:gd name="T148" fmla="*/ 0 h 5120640"/>
                  <a:gd name="T149" fmla="*/ 2240466 w 2240466"/>
                  <a:gd name="T150" fmla="*/ 5120640 h 512064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240466" h="5120640">
                    <a:moveTo>
                      <a:pt x="1863782" y="402336"/>
                    </a:moveTo>
                    <a:cubicBezTo>
                      <a:pt x="1851590" y="394208"/>
                      <a:pt x="1839130" y="386469"/>
                      <a:pt x="1827206" y="377952"/>
                    </a:cubicBezTo>
                    <a:cubicBezTo>
                      <a:pt x="1778041" y="342834"/>
                      <a:pt x="1729868" y="305064"/>
                      <a:pt x="1693094" y="256032"/>
                    </a:cubicBezTo>
                    <a:cubicBezTo>
                      <a:pt x="1680902" y="239776"/>
                      <a:pt x="1672128" y="220273"/>
                      <a:pt x="1656518" y="207264"/>
                    </a:cubicBezTo>
                    <a:cubicBezTo>
                      <a:pt x="1646645" y="199037"/>
                      <a:pt x="1631176" y="201313"/>
                      <a:pt x="1619942" y="195072"/>
                    </a:cubicBezTo>
                    <a:cubicBezTo>
                      <a:pt x="1594324" y="180840"/>
                      <a:pt x="1571174" y="162560"/>
                      <a:pt x="1546790" y="146304"/>
                    </a:cubicBezTo>
                    <a:lnTo>
                      <a:pt x="1473638" y="97536"/>
                    </a:lnTo>
                    <a:cubicBezTo>
                      <a:pt x="1461446" y="89408"/>
                      <a:pt x="1450963" y="77786"/>
                      <a:pt x="1437062" y="73152"/>
                    </a:cubicBezTo>
                    <a:cubicBezTo>
                      <a:pt x="1371703" y="51366"/>
                      <a:pt x="1427800" y="68385"/>
                      <a:pt x="1339526" y="48768"/>
                    </a:cubicBezTo>
                    <a:cubicBezTo>
                      <a:pt x="1323169" y="45133"/>
                      <a:pt x="1307244" y="39573"/>
                      <a:pt x="1290758" y="36576"/>
                    </a:cubicBezTo>
                    <a:cubicBezTo>
                      <a:pt x="1215059" y="22813"/>
                      <a:pt x="1211845" y="29040"/>
                      <a:pt x="1144454" y="12192"/>
                    </a:cubicBezTo>
                    <a:cubicBezTo>
                      <a:pt x="1131986" y="9075"/>
                      <a:pt x="1120070" y="4064"/>
                      <a:pt x="1107878" y="0"/>
                    </a:cubicBezTo>
                    <a:cubicBezTo>
                      <a:pt x="1006278" y="4064"/>
                      <a:pt x="904501" y="4948"/>
                      <a:pt x="803078" y="12192"/>
                    </a:cubicBezTo>
                    <a:cubicBezTo>
                      <a:pt x="790259" y="13108"/>
                      <a:pt x="779104" y="21864"/>
                      <a:pt x="766502" y="24384"/>
                    </a:cubicBezTo>
                    <a:cubicBezTo>
                      <a:pt x="738323" y="30020"/>
                      <a:pt x="709606" y="32512"/>
                      <a:pt x="681158" y="36576"/>
                    </a:cubicBezTo>
                    <a:cubicBezTo>
                      <a:pt x="558237" y="77550"/>
                      <a:pt x="748903" y="15033"/>
                      <a:pt x="595814" y="60960"/>
                    </a:cubicBezTo>
                    <a:cubicBezTo>
                      <a:pt x="571195" y="68346"/>
                      <a:pt x="544048" y="71087"/>
                      <a:pt x="522662" y="85344"/>
                    </a:cubicBezTo>
                    <a:cubicBezTo>
                      <a:pt x="431851" y="145885"/>
                      <a:pt x="543384" y="68075"/>
                      <a:pt x="449510" y="146304"/>
                    </a:cubicBezTo>
                    <a:cubicBezTo>
                      <a:pt x="438253" y="155685"/>
                      <a:pt x="425126" y="162560"/>
                      <a:pt x="412934" y="170688"/>
                    </a:cubicBezTo>
                    <a:cubicBezTo>
                      <a:pt x="343053" y="275510"/>
                      <a:pt x="436102" y="152153"/>
                      <a:pt x="351974" y="219456"/>
                    </a:cubicBezTo>
                    <a:cubicBezTo>
                      <a:pt x="340532" y="228610"/>
                      <a:pt x="337951" y="245671"/>
                      <a:pt x="327590" y="256032"/>
                    </a:cubicBezTo>
                    <a:cubicBezTo>
                      <a:pt x="317229" y="266393"/>
                      <a:pt x="301966" y="270681"/>
                      <a:pt x="291014" y="280416"/>
                    </a:cubicBezTo>
                    <a:cubicBezTo>
                      <a:pt x="265240" y="303326"/>
                      <a:pt x="233284" y="322724"/>
                      <a:pt x="217862" y="353568"/>
                    </a:cubicBezTo>
                    <a:cubicBezTo>
                      <a:pt x="186925" y="415442"/>
                      <a:pt x="208600" y="392254"/>
                      <a:pt x="156902" y="426720"/>
                    </a:cubicBezTo>
                    <a:cubicBezTo>
                      <a:pt x="126257" y="518655"/>
                      <a:pt x="171159" y="408898"/>
                      <a:pt x="108134" y="487680"/>
                    </a:cubicBezTo>
                    <a:cubicBezTo>
                      <a:pt x="100106" y="497715"/>
                      <a:pt x="100454" y="512223"/>
                      <a:pt x="95942" y="524256"/>
                    </a:cubicBezTo>
                    <a:cubicBezTo>
                      <a:pt x="88258" y="544748"/>
                      <a:pt x="79037" y="564648"/>
                      <a:pt x="71558" y="585216"/>
                    </a:cubicBezTo>
                    <a:cubicBezTo>
                      <a:pt x="32927" y="691452"/>
                      <a:pt x="59242" y="622228"/>
                      <a:pt x="34982" y="707136"/>
                    </a:cubicBezTo>
                    <a:cubicBezTo>
                      <a:pt x="0" y="829572"/>
                      <a:pt x="48712" y="640023"/>
                      <a:pt x="10598" y="792480"/>
                    </a:cubicBezTo>
                    <a:cubicBezTo>
                      <a:pt x="20563" y="946943"/>
                      <a:pt x="8763" y="1116159"/>
                      <a:pt x="59366" y="1267968"/>
                    </a:cubicBezTo>
                    <a:cubicBezTo>
                      <a:pt x="63430" y="1280160"/>
                      <a:pt x="65811" y="1293049"/>
                      <a:pt x="71558" y="1304544"/>
                    </a:cubicBezTo>
                    <a:cubicBezTo>
                      <a:pt x="78111" y="1317650"/>
                      <a:pt x="89389" y="1328014"/>
                      <a:pt x="95942" y="1341120"/>
                    </a:cubicBezTo>
                    <a:cubicBezTo>
                      <a:pt x="101689" y="1352615"/>
                      <a:pt x="102387" y="1366201"/>
                      <a:pt x="108134" y="1377696"/>
                    </a:cubicBezTo>
                    <a:cubicBezTo>
                      <a:pt x="125108" y="1411644"/>
                      <a:pt x="142130" y="1423884"/>
                      <a:pt x="169094" y="1450848"/>
                    </a:cubicBezTo>
                    <a:cubicBezTo>
                      <a:pt x="181495" y="1500454"/>
                      <a:pt x="178346" y="1502845"/>
                      <a:pt x="205670" y="1548384"/>
                    </a:cubicBezTo>
                    <a:cubicBezTo>
                      <a:pt x="220748" y="1573514"/>
                      <a:pt x="238182" y="1597152"/>
                      <a:pt x="254438" y="1621536"/>
                    </a:cubicBezTo>
                    <a:cubicBezTo>
                      <a:pt x="262566" y="1633728"/>
                      <a:pt x="274188" y="1644211"/>
                      <a:pt x="278822" y="1658112"/>
                    </a:cubicBezTo>
                    <a:cubicBezTo>
                      <a:pt x="282886" y="1670304"/>
                      <a:pt x="281927" y="1685601"/>
                      <a:pt x="291014" y="1694688"/>
                    </a:cubicBezTo>
                    <a:cubicBezTo>
                      <a:pt x="311736" y="1715410"/>
                      <a:pt x="364166" y="1743456"/>
                      <a:pt x="364166" y="1743456"/>
                    </a:cubicBezTo>
                    <a:cubicBezTo>
                      <a:pt x="368230" y="1755648"/>
                      <a:pt x="367271" y="1770945"/>
                      <a:pt x="376358" y="1780032"/>
                    </a:cubicBezTo>
                    <a:cubicBezTo>
                      <a:pt x="397080" y="1800754"/>
                      <a:pt x="426065" y="1811216"/>
                      <a:pt x="449510" y="1828800"/>
                    </a:cubicBezTo>
                    <a:cubicBezTo>
                      <a:pt x="465766" y="1840992"/>
                      <a:pt x="480635" y="1855294"/>
                      <a:pt x="498278" y="1865376"/>
                    </a:cubicBezTo>
                    <a:cubicBezTo>
                      <a:pt x="509436" y="1871752"/>
                      <a:pt x="522662" y="1873504"/>
                      <a:pt x="534854" y="1877568"/>
                    </a:cubicBezTo>
                    <a:cubicBezTo>
                      <a:pt x="609620" y="1952334"/>
                      <a:pt x="525236" y="1878855"/>
                      <a:pt x="644582" y="1938528"/>
                    </a:cubicBezTo>
                    <a:cubicBezTo>
                      <a:pt x="660838" y="1946656"/>
                      <a:pt x="676475" y="1956162"/>
                      <a:pt x="693350" y="1962912"/>
                    </a:cubicBezTo>
                    <a:cubicBezTo>
                      <a:pt x="780382" y="1997725"/>
                      <a:pt x="780440" y="1988690"/>
                      <a:pt x="888422" y="1999488"/>
                    </a:cubicBezTo>
                    <a:cubicBezTo>
                      <a:pt x="912806" y="2007616"/>
                      <a:pt x="936638" y="2017638"/>
                      <a:pt x="961574" y="2023872"/>
                    </a:cubicBezTo>
                    <a:cubicBezTo>
                      <a:pt x="1025499" y="2039853"/>
                      <a:pt x="1068537" y="2053367"/>
                      <a:pt x="1132262" y="2060448"/>
                    </a:cubicBezTo>
                    <a:cubicBezTo>
                      <a:pt x="1180900" y="2065852"/>
                      <a:pt x="1229798" y="2068576"/>
                      <a:pt x="1278566" y="2072640"/>
                    </a:cubicBezTo>
                    <a:cubicBezTo>
                      <a:pt x="1336528" y="2111281"/>
                      <a:pt x="1301241" y="2092390"/>
                      <a:pt x="1388294" y="2121408"/>
                    </a:cubicBezTo>
                    <a:cubicBezTo>
                      <a:pt x="1400486" y="2125472"/>
                      <a:pt x="1414177" y="2126471"/>
                      <a:pt x="1424870" y="2133600"/>
                    </a:cubicBezTo>
                    <a:cubicBezTo>
                      <a:pt x="1449254" y="2149856"/>
                      <a:pt x="1470220" y="2173101"/>
                      <a:pt x="1498022" y="2182368"/>
                    </a:cubicBezTo>
                    <a:cubicBezTo>
                      <a:pt x="1583799" y="2210960"/>
                      <a:pt x="1477906" y="2173747"/>
                      <a:pt x="1583366" y="2218944"/>
                    </a:cubicBezTo>
                    <a:cubicBezTo>
                      <a:pt x="1595178" y="2224006"/>
                      <a:pt x="1608130" y="2226074"/>
                      <a:pt x="1619942" y="2231136"/>
                    </a:cubicBezTo>
                    <a:cubicBezTo>
                      <a:pt x="1725402" y="2276333"/>
                      <a:pt x="1619509" y="2239120"/>
                      <a:pt x="1705286" y="2267712"/>
                    </a:cubicBezTo>
                    <a:cubicBezTo>
                      <a:pt x="1717478" y="2279904"/>
                      <a:pt x="1727516" y="2294724"/>
                      <a:pt x="1741862" y="2304288"/>
                    </a:cubicBezTo>
                    <a:cubicBezTo>
                      <a:pt x="1851835" y="2377604"/>
                      <a:pt x="1699909" y="2244943"/>
                      <a:pt x="1815014" y="2340864"/>
                    </a:cubicBezTo>
                    <a:cubicBezTo>
                      <a:pt x="1828260" y="2351902"/>
                      <a:pt x="1838499" y="2366219"/>
                      <a:pt x="1851590" y="2377440"/>
                    </a:cubicBezTo>
                    <a:cubicBezTo>
                      <a:pt x="1867018" y="2390664"/>
                      <a:pt x="1884102" y="2401824"/>
                      <a:pt x="1900358" y="2414016"/>
                    </a:cubicBezTo>
                    <a:cubicBezTo>
                      <a:pt x="1967187" y="2547674"/>
                      <a:pt x="1878939" y="2384029"/>
                      <a:pt x="1961318" y="2499360"/>
                    </a:cubicBezTo>
                    <a:cubicBezTo>
                      <a:pt x="1971882" y="2514149"/>
                      <a:pt x="1976069" y="2532716"/>
                      <a:pt x="1985702" y="2548128"/>
                    </a:cubicBezTo>
                    <a:cubicBezTo>
                      <a:pt x="1999508" y="2570218"/>
                      <a:pt x="2033766" y="2607680"/>
                      <a:pt x="2046662" y="2633472"/>
                    </a:cubicBezTo>
                    <a:cubicBezTo>
                      <a:pt x="2093206" y="2726561"/>
                      <a:pt x="2006987" y="2600892"/>
                      <a:pt x="2095430" y="2718816"/>
                    </a:cubicBezTo>
                    <a:lnTo>
                      <a:pt x="2132006" y="2828544"/>
                    </a:lnTo>
                    <a:lnTo>
                      <a:pt x="2144198" y="2865120"/>
                    </a:lnTo>
                    <a:cubicBezTo>
                      <a:pt x="2168342" y="3130705"/>
                      <a:pt x="2136684" y="2896023"/>
                      <a:pt x="2180774" y="3072384"/>
                    </a:cubicBezTo>
                    <a:cubicBezTo>
                      <a:pt x="2194661" y="3127933"/>
                      <a:pt x="2198799" y="3216583"/>
                      <a:pt x="2205158" y="3267456"/>
                    </a:cubicBezTo>
                    <a:cubicBezTo>
                      <a:pt x="2208224" y="3291985"/>
                      <a:pt x="2213286" y="3316224"/>
                      <a:pt x="2217350" y="3340608"/>
                    </a:cubicBezTo>
                    <a:cubicBezTo>
                      <a:pt x="2228193" y="3600841"/>
                      <a:pt x="2240466" y="3717094"/>
                      <a:pt x="2217350" y="3986784"/>
                    </a:cubicBezTo>
                    <a:cubicBezTo>
                      <a:pt x="2207783" y="4098401"/>
                      <a:pt x="2179763" y="4026392"/>
                      <a:pt x="2144198" y="4133088"/>
                    </a:cubicBezTo>
                    <a:cubicBezTo>
                      <a:pt x="2129100" y="4178383"/>
                      <a:pt x="2137165" y="4164880"/>
                      <a:pt x="2107622" y="4206240"/>
                    </a:cubicBezTo>
                    <a:cubicBezTo>
                      <a:pt x="2095811" y="4222775"/>
                      <a:pt x="2086233" y="4241508"/>
                      <a:pt x="2071046" y="4255008"/>
                    </a:cubicBezTo>
                    <a:cubicBezTo>
                      <a:pt x="2049142" y="4274478"/>
                      <a:pt x="2022278" y="4287520"/>
                      <a:pt x="1997894" y="4303776"/>
                    </a:cubicBezTo>
                    <a:cubicBezTo>
                      <a:pt x="1989766" y="4315968"/>
                      <a:pt x="1984767" y="4330971"/>
                      <a:pt x="1973510" y="4340352"/>
                    </a:cubicBezTo>
                    <a:cubicBezTo>
                      <a:pt x="1857618" y="4436929"/>
                      <a:pt x="1994009" y="4283277"/>
                      <a:pt x="1875974" y="4401312"/>
                    </a:cubicBezTo>
                    <a:cubicBezTo>
                      <a:pt x="1811537" y="4465749"/>
                      <a:pt x="1904784" y="4413826"/>
                      <a:pt x="1802822" y="4486656"/>
                    </a:cubicBezTo>
                    <a:cubicBezTo>
                      <a:pt x="1792364" y="4494126"/>
                      <a:pt x="1778438" y="4494784"/>
                      <a:pt x="1766246" y="4498848"/>
                    </a:cubicBezTo>
                    <a:cubicBezTo>
                      <a:pt x="1648322" y="4587291"/>
                      <a:pt x="1773991" y="4501072"/>
                      <a:pt x="1680902" y="4547616"/>
                    </a:cubicBezTo>
                    <a:cubicBezTo>
                      <a:pt x="1667796" y="4554169"/>
                      <a:pt x="1657048" y="4564730"/>
                      <a:pt x="1644326" y="4572000"/>
                    </a:cubicBezTo>
                    <a:cubicBezTo>
                      <a:pt x="1628546" y="4581017"/>
                      <a:pt x="1611338" y="4587367"/>
                      <a:pt x="1595558" y="4596384"/>
                    </a:cubicBezTo>
                    <a:cubicBezTo>
                      <a:pt x="1582836" y="4603654"/>
                      <a:pt x="1572372" y="4614817"/>
                      <a:pt x="1558982" y="4620768"/>
                    </a:cubicBezTo>
                    <a:cubicBezTo>
                      <a:pt x="1535494" y="4631207"/>
                      <a:pt x="1510214" y="4637024"/>
                      <a:pt x="1485830" y="4645152"/>
                    </a:cubicBezTo>
                    <a:cubicBezTo>
                      <a:pt x="1473638" y="4649216"/>
                      <a:pt x="1460749" y="4651597"/>
                      <a:pt x="1449254" y="4657344"/>
                    </a:cubicBezTo>
                    <a:cubicBezTo>
                      <a:pt x="1416742" y="4673600"/>
                      <a:pt x="1386982" y="4697296"/>
                      <a:pt x="1351718" y="4706112"/>
                    </a:cubicBezTo>
                    <a:cubicBezTo>
                      <a:pt x="1319206" y="4714240"/>
                      <a:pt x="1285975" y="4719898"/>
                      <a:pt x="1254182" y="4730496"/>
                    </a:cubicBezTo>
                    <a:cubicBezTo>
                      <a:pt x="1241990" y="4734560"/>
                      <a:pt x="1230151" y="4739900"/>
                      <a:pt x="1217606" y="4742688"/>
                    </a:cubicBezTo>
                    <a:cubicBezTo>
                      <a:pt x="1148686" y="4758004"/>
                      <a:pt x="1108683" y="4756507"/>
                      <a:pt x="1034726" y="4767072"/>
                    </a:cubicBezTo>
                    <a:cubicBezTo>
                      <a:pt x="1014212" y="4770003"/>
                      <a:pt x="994463" y="4778229"/>
                      <a:pt x="973766" y="4779264"/>
                    </a:cubicBezTo>
                    <a:cubicBezTo>
                      <a:pt x="831645" y="4786370"/>
                      <a:pt x="689286" y="4787392"/>
                      <a:pt x="547046" y="4791456"/>
                    </a:cubicBezTo>
                    <a:cubicBezTo>
                      <a:pt x="534854" y="4795520"/>
                      <a:pt x="523072" y="4801128"/>
                      <a:pt x="510470" y="4803648"/>
                    </a:cubicBezTo>
                    <a:cubicBezTo>
                      <a:pt x="482291" y="4809284"/>
                      <a:pt x="452651" y="4807583"/>
                      <a:pt x="425126" y="4815840"/>
                    </a:cubicBezTo>
                    <a:cubicBezTo>
                      <a:pt x="411091" y="4820050"/>
                      <a:pt x="400742" y="4832096"/>
                      <a:pt x="388550" y="4840224"/>
                    </a:cubicBezTo>
                    <a:cubicBezTo>
                      <a:pt x="380422" y="4852416"/>
                      <a:pt x="371436" y="4864078"/>
                      <a:pt x="364166" y="4876800"/>
                    </a:cubicBezTo>
                    <a:cubicBezTo>
                      <a:pt x="355149" y="4892580"/>
                      <a:pt x="352633" y="4912717"/>
                      <a:pt x="339782" y="4925568"/>
                    </a:cubicBezTo>
                    <a:cubicBezTo>
                      <a:pt x="319060" y="4946290"/>
                      <a:pt x="291014" y="4958080"/>
                      <a:pt x="266630" y="4974336"/>
                    </a:cubicBezTo>
                    <a:lnTo>
                      <a:pt x="156902" y="5047488"/>
                    </a:lnTo>
                    <a:cubicBezTo>
                      <a:pt x="144710" y="5055616"/>
                      <a:pt x="134541" y="5068318"/>
                      <a:pt x="120326" y="5071872"/>
                    </a:cubicBezTo>
                    <a:lnTo>
                      <a:pt x="71558" y="5084064"/>
                    </a:lnTo>
                    <a:lnTo>
                      <a:pt x="47174" y="5120640"/>
                    </a:ln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82" name="Полилиния 31"/>
              <p:cNvSpPr>
                <a:spLocks/>
              </p:cNvSpPr>
              <p:nvPr/>
            </p:nvSpPr>
            <p:spPr bwMode="auto">
              <a:xfrm>
                <a:off x="2809141" y="1109472"/>
                <a:ext cx="634195" cy="548640"/>
              </a:xfrm>
              <a:custGeom>
                <a:avLst/>
                <a:gdLst>
                  <a:gd name="T0" fmla="*/ 604619 w 634195"/>
                  <a:gd name="T1" fmla="*/ 304800 h 548640"/>
                  <a:gd name="T2" fmla="*/ 494891 w 634195"/>
                  <a:gd name="T3" fmla="*/ 280416 h 548640"/>
                  <a:gd name="T4" fmla="*/ 446123 w 634195"/>
                  <a:gd name="T5" fmla="*/ 268224 h 548640"/>
                  <a:gd name="T6" fmla="*/ 153515 w 634195"/>
                  <a:gd name="T7" fmla="*/ 280416 h 548640"/>
                  <a:gd name="T8" fmla="*/ 80363 w 634195"/>
                  <a:gd name="T9" fmla="*/ 304800 h 548640"/>
                  <a:gd name="T10" fmla="*/ 43787 w 634195"/>
                  <a:gd name="T11" fmla="*/ 316992 h 548640"/>
                  <a:gd name="T12" fmla="*/ 7211 w 634195"/>
                  <a:gd name="T13" fmla="*/ 390144 h 548640"/>
                  <a:gd name="T14" fmla="*/ 43787 w 634195"/>
                  <a:gd name="T15" fmla="*/ 402336 h 548640"/>
                  <a:gd name="T16" fmla="*/ 202283 w 634195"/>
                  <a:gd name="T17" fmla="*/ 426720 h 548640"/>
                  <a:gd name="T18" fmla="*/ 214475 w 634195"/>
                  <a:gd name="T19" fmla="*/ 390144 h 548640"/>
                  <a:gd name="T20" fmla="*/ 263243 w 634195"/>
                  <a:gd name="T21" fmla="*/ 316992 h 548640"/>
                  <a:gd name="T22" fmla="*/ 287627 w 634195"/>
                  <a:gd name="T23" fmla="*/ 243840 h 548640"/>
                  <a:gd name="T24" fmla="*/ 299819 w 634195"/>
                  <a:gd name="T25" fmla="*/ 85344 h 548640"/>
                  <a:gd name="T26" fmla="*/ 324203 w 634195"/>
                  <a:gd name="T27" fmla="*/ 12192 h 548640"/>
                  <a:gd name="T28" fmla="*/ 360779 w 634195"/>
                  <a:gd name="T29" fmla="*/ 0 h 548640"/>
                  <a:gd name="T30" fmla="*/ 409547 w 634195"/>
                  <a:gd name="T31" fmla="*/ 12192 h 548640"/>
                  <a:gd name="T32" fmla="*/ 421739 w 634195"/>
                  <a:gd name="T33" fmla="*/ 48768 h 548640"/>
                  <a:gd name="T34" fmla="*/ 433931 w 634195"/>
                  <a:gd name="T35" fmla="*/ 121920 h 548640"/>
                  <a:gd name="T36" fmla="*/ 421739 w 634195"/>
                  <a:gd name="T37" fmla="*/ 219456 h 548640"/>
                  <a:gd name="T38" fmla="*/ 324203 w 634195"/>
                  <a:gd name="T39" fmla="*/ 280416 h 548640"/>
                  <a:gd name="T40" fmla="*/ 275435 w 634195"/>
                  <a:gd name="T41" fmla="*/ 292608 h 548640"/>
                  <a:gd name="T42" fmla="*/ 299819 w 634195"/>
                  <a:gd name="T43" fmla="*/ 414528 h 548640"/>
                  <a:gd name="T44" fmla="*/ 324203 w 634195"/>
                  <a:gd name="T45" fmla="*/ 451104 h 548640"/>
                  <a:gd name="T46" fmla="*/ 348587 w 634195"/>
                  <a:gd name="T47" fmla="*/ 548640 h 5486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34195"/>
                  <a:gd name="T73" fmla="*/ 0 h 548640"/>
                  <a:gd name="T74" fmla="*/ 634195 w 634195"/>
                  <a:gd name="T75" fmla="*/ 548640 h 54864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34195" h="548640">
                    <a:moveTo>
                      <a:pt x="604619" y="304800"/>
                    </a:moveTo>
                    <a:cubicBezTo>
                      <a:pt x="485684" y="275066"/>
                      <a:pt x="634195" y="311372"/>
                      <a:pt x="494891" y="280416"/>
                    </a:cubicBezTo>
                    <a:cubicBezTo>
                      <a:pt x="478534" y="276781"/>
                      <a:pt x="462379" y="272288"/>
                      <a:pt x="446123" y="268224"/>
                    </a:cubicBezTo>
                    <a:cubicBezTo>
                      <a:pt x="348587" y="272288"/>
                      <a:pt x="250651" y="270702"/>
                      <a:pt x="153515" y="280416"/>
                    </a:cubicBezTo>
                    <a:cubicBezTo>
                      <a:pt x="127940" y="282974"/>
                      <a:pt x="104747" y="296672"/>
                      <a:pt x="80363" y="304800"/>
                    </a:cubicBezTo>
                    <a:lnTo>
                      <a:pt x="43787" y="316992"/>
                    </a:lnTo>
                    <a:cubicBezTo>
                      <a:pt x="39680" y="323152"/>
                      <a:pt x="0" y="375722"/>
                      <a:pt x="7211" y="390144"/>
                    </a:cubicBezTo>
                    <a:cubicBezTo>
                      <a:pt x="12958" y="401639"/>
                      <a:pt x="31595" y="398272"/>
                      <a:pt x="43787" y="402336"/>
                    </a:cubicBezTo>
                    <a:cubicBezTo>
                      <a:pt x="86652" y="466633"/>
                      <a:pt x="73242" y="469734"/>
                      <a:pt x="202283" y="426720"/>
                    </a:cubicBezTo>
                    <a:cubicBezTo>
                      <a:pt x="214475" y="422656"/>
                      <a:pt x="208234" y="401378"/>
                      <a:pt x="214475" y="390144"/>
                    </a:cubicBezTo>
                    <a:cubicBezTo>
                      <a:pt x="228707" y="364526"/>
                      <a:pt x="253976" y="344794"/>
                      <a:pt x="263243" y="316992"/>
                    </a:cubicBezTo>
                    <a:lnTo>
                      <a:pt x="287627" y="243840"/>
                    </a:lnTo>
                    <a:cubicBezTo>
                      <a:pt x="291691" y="191008"/>
                      <a:pt x="291555" y="137684"/>
                      <a:pt x="299819" y="85344"/>
                    </a:cubicBezTo>
                    <a:cubicBezTo>
                      <a:pt x="303828" y="59956"/>
                      <a:pt x="299819" y="20320"/>
                      <a:pt x="324203" y="12192"/>
                    </a:cubicBezTo>
                    <a:lnTo>
                      <a:pt x="360779" y="0"/>
                    </a:lnTo>
                    <a:cubicBezTo>
                      <a:pt x="377035" y="4064"/>
                      <a:pt x="396463" y="1724"/>
                      <a:pt x="409547" y="12192"/>
                    </a:cubicBezTo>
                    <a:cubicBezTo>
                      <a:pt x="419582" y="20220"/>
                      <a:pt x="418951" y="36223"/>
                      <a:pt x="421739" y="48768"/>
                    </a:cubicBezTo>
                    <a:cubicBezTo>
                      <a:pt x="427102" y="72900"/>
                      <a:pt x="429867" y="97536"/>
                      <a:pt x="433931" y="121920"/>
                    </a:cubicBezTo>
                    <a:cubicBezTo>
                      <a:pt x="429867" y="154432"/>
                      <a:pt x="430360" y="187845"/>
                      <a:pt x="421739" y="219456"/>
                    </a:cubicBezTo>
                    <a:cubicBezTo>
                      <a:pt x="408812" y="266854"/>
                      <a:pt x="366149" y="269929"/>
                      <a:pt x="324203" y="280416"/>
                    </a:cubicBezTo>
                    <a:lnTo>
                      <a:pt x="275435" y="292608"/>
                    </a:lnTo>
                    <a:cubicBezTo>
                      <a:pt x="279928" y="324059"/>
                      <a:pt x="282795" y="380481"/>
                      <a:pt x="299819" y="414528"/>
                    </a:cubicBezTo>
                    <a:cubicBezTo>
                      <a:pt x="306372" y="427634"/>
                      <a:pt x="318252" y="437714"/>
                      <a:pt x="324203" y="451104"/>
                    </a:cubicBezTo>
                    <a:cubicBezTo>
                      <a:pt x="351157" y="511751"/>
                      <a:pt x="348587" y="504946"/>
                      <a:pt x="348587" y="548640"/>
                    </a:cubicBez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1572" name="AutoShape 7"/>
            <p:cNvSpPr>
              <a:spLocks noChangeAspect="1" noChangeArrowheads="1"/>
            </p:cNvSpPr>
            <p:nvPr/>
          </p:nvSpPr>
          <p:spPr bwMode="auto">
            <a:xfrm>
              <a:off x="2627784" y="4365104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7</a:t>
              </a:r>
            </a:p>
          </p:txBody>
        </p:sp>
        <p:sp>
          <p:nvSpPr>
            <p:cNvPr id="21573" name="AutoShape 7"/>
            <p:cNvSpPr>
              <a:spLocks noChangeAspect="1" noChangeArrowheads="1"/>
            </p:cNvSpPr>
            <p:nvPr/>
          </p:nvSpPr>
          <p:spPr bwMode="auto">
            <a:xfrm>
              <a:off x="2195736" y="2852936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5</a:t>
              </a:r>
            </a:p>
          </p:txBody>
        </p:sp>
        <p:sp>
          <p:nvSpPr>
            <p:cNvPr id="21574" name="AutoShape 7"/>
            <p:cNvSpPr>
              <a:spLocks noChangeAspect="1" noChangeArrowheads="1"/>
            </p:cNvSpPr>
            <p:nvPr/>
          </p:nvSpPr>
          <p:spPr bwMode="auto">
            <a:xfrm>
              <a:off x="1043608" y="1556792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3</a:t>
              </a:r>
            </a:p>
          </p:txBody>
        </p:sp>
        <p:sp>
          <p:nvSpPr>
            <p:cNvPr id="21575" name="AutoShape 7"/>
            <p:cNvSpPr>
              <a:spLocks noChangeAspect="1" noChangeArrowheads="1"/>
            </p:cNvSpPr>
            <p:nvPr/>
          </p:nvSpPr>
          <p:spPr bwMode="auto">
            <a:xfrm>
              <a:off x="1979712" y="620688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1</a:t>
              </a:r>
            </a:p>
          </p:txBody>
        </p:sp>
        <p:sp>
          <p:nvSpPr>
            <p:cNvPr id="21576" name="AutoShape 7"/>
            <p:cNvSpPr>
              <a:spLocks noChangeAspect="1" noChangeArrowheads="1"/>
            </p:cNvSpPr>
            <p:nvPr/>
          </p:nvSpPr>
          <p:spPr bwMode="auto">
            <a:xfrm>
              <a:off x="2339752" y="5157192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8</a:t>
              </a:r>
            </a:p>
          </p:txBody>
        </p:sp>
        <p:sp>
          <p:nvSpPr>
            <p:cNvPr id="21577" name="AutoShape 7"/>
            <p:cNvSpPr>
              <a:spLocks noChangeAspect="1" noChangeArrowheads="1"/>
            </p:cNvSpPr>
            <p:nvPr/>
          </p:nvSpPr>
          <p:spPr bwMode="auto">
            <a:xfrm>
              <a:off x="1619672" y="5445224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9</a:t>
              </a:r>
            </a:p>
          </p:txBody>
        </p:sp>
        <p:sp>
          <p:nvSpPr>
            <p:cNvPr id="21578" name="AutoShape 7"/>
            <p:cNvSpPr>
              <a:spLocks noChangeAspect="1" noChangeArrowheads="1"/>
            </p:cNvSpPr>
            <p:nvPr/>
          </p:nvSpPr>
          <p:spPr bwMode="auto">
            <a:xfrm>
              <a:off x="2555776" y="3645024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6</a:t>
              </a:r>
            </a:p>
          </p:txBody>
        </p:sp>
        <p:sp>
          <p:nvSpPr>
            <p:cNvPr id="21579" name="AutoShape 7"/>
            <p:cNvSpPr>
              <a:spLocks noChangeAspect="1" noChangeArrowheads="1"/>
            </p:cNvSpPr>
            <p:nvPr/>
          </p:nvSpPr>
          <p:spPr bwMode="auto">
            <a:xfrm>
              <a:off x="1403648" y="2420888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4</a:t>
              </a:r>
            </a:p>
          </p:txBody>
        </p:sp>
        <p:sp>
          <p:nvSpPr>
            <p:cNvPr id="21580" name="AutoShape 7"/>
            <p:cNvSpPr>
              <a:spLocks noChangeAspect="1" noChangeArrowheads="1"/>
            </p:cNvSpPr>
            <p:nvPr/>
          </p:nvSpPr>
          <p:spPr bwMode="auto">
            <a:xfrm>
              <a:off x="1259632" y="764704"/>
              <a:ext cx="540000" cy="540000"/>
            </a:xfrm>
            <a:prstGeom prst="flowChartConnector">
              <a:avLst/>
            </a:prstGeom>
            <a:gradFill rotWithShape="1">
              <a:gsLst>
                <a:gs pos="0">
                  <a:srgbClr val="D2E4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2000">
                  <a:latin typeface="Arial Black" pitchFamily="34" charset="0"/>
                </a:rPr>
                <a:t>2</a:t>
              </a:r>
            </a:p>
          </p:txBody>
        </p:sp>
      </p:grpSp>
      <p:grpSp>
        <p:nvGrpSpPr>
          <p:cNvPr id="21507" name="Группа 39"/>
          <p:cNvGrpSpPr>
            <a:grpSpLocks/>
          </p:cNvGrpSpPr>
          <p:nvPr/>
        </p:nvGrpSpPr>
        <p:grpSpPr bwMode="auto">
          <a:xfrm>
            <a:off x="2771775" y="4076700"/>
            <a:ext cx="6040438" cy="2052638"/>
            <a:chOff x="2738548" y="4509120"/>
            <a:chExt cx="6039692" cy="2052168"/>
          </a:xfrm>
        </p:grpSpPr>
        <p:grpSp>
          <p:nvGrpSpPr>
            <p:cNvPr id="21541" name="Группа 37"/>
            <p:cNvGrpSpPr>
              <a:grpSpLocks/>
            </p:cNvGrpSpPr>
            <p:nvPr/>
          </p:nvGrpSpPr>
          <p:grpSpPr bwMode="auto">
            <a:xfrm>
              <a:off x="2738548" y="4807219"/>
              <a:ext cx="6039692" cy="1616172"/>
              <a:chOff x="2738548" y="4807219"/>
              <a:chExt cx="6039692" cy="1616172"/>
            </a:xfrm>
          </p:grpSpPr>
          <p:sp>
            <p:nvSpPr>
              <p:cNvPr id="21569" name="Полилиния 35"/>
              <p:cNvSpPr>
                <a:spLocks/>
              </p:cNvSpPr>
              <p:nvPr/>
            </p:nvSpPr>
            <p:spPr bwMode="auto">
              <a:xfrm rot="-6238289">
                <a:off x="2743200" y="5986272"/>
                <a:ext cx="432467" cy="441771"/>
              </a:xfrm>
              <a:custGeom>
                <a:avLst/>
                <a:gdLst>
                  <a:gd name="T0" fmla="*/ 0 w 432467"/>
                  <a:gd name="T1" fmla="*/ 170688 h 441771"/>
                  <a:gd name="T2" fmla="*/ 414528 w 432467"/>
                  <a:gd name="T3" fmla="*/ 182880 h 441771"/>
                  <a:gd name="T4" fmla="*/ 426720 w 432467"/>
                  <a:gd name="T5" fmla="*/ 146304 h 441771"/>
                  <a:gd name="T6" fmla="*/ 329184 w 432467"/>
                  <a:gd name="T7" fmla="*/ 146304 h 441771"/>
                  <a:gd name="T8" fmla="*/ 219456 w 432467"/>
                  <a:gd name="T9" fmla="*/ 195072 h 441771"/>
                  <a:gd name="T10" fmla="*/ 182880 w 432467"/>
                  <a:gd name="T11" fmla="*/ 207264 h 441771"/>
                  <a:gd name="T12" fmla="*/ 170688 w 432467"/>
                  <a:gd name="T13" fmla="*/ 243840 h 441771"/>
                  <a:gd name="T14" fmla="*/ 134112 w 432467"/>
                  <a:gd name="T15" fmla="*/ 268224 h 441771"/>
                  <a:gd name="T16" fmla="*/ 109728 w 432467"/>
                  <a:gd name="T17" fmla="*/ 341376 h 441771"/>
                  <a:gd name="T18" fmla="*/ 73152 w 432467"/>
                  <a:gd name="T19" fmla="*/ 414528 h 441771"/>
                  <a:gd name="T20" fmla="*/ 109728 w 432467"/>
                  <a:gd name="T21" fmla="*/ 438912 h 441771"/>
                  <a:gd name="T22" fmla="*/ 195072 w 432467"/>
                  <a:gd name="T23" fmla="*/ 426720 h 441771"/>
                  <a:gd name="T24" fmla="*/ 207264 w 432467"/>
                  <a:gd name="T25" fmla="*/ 390144 h 441771"/>
                  <a:gd name="T26" fmla="*/ 219456 w 432467"/>
                  <a:gd name="T27" fmla="*/ 341376 h 441771"/>
                  <a:gd name="T28" fmla="*/ 219456 w 432467"/>
                  <a:gd name="T29" fmla="*/ 0 h 44177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32467"/>
                  <a:gd name="T46" fmla="*/ 0 h 441771"/>
                  <a:gd name="T47" fmla="*/ 432467 w 432467"/>
                  <a:gd name="T48" fmla="*/ 441771 h 44177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32467" h="441771">
                    <a:moveTo>
                      <a:pt x="0" y="170688"/>
                    </a:moveTo>
                    <a:cubicBezTo>
                      <a:pt x="217645" y="214217"/>
                      <a:pt x="80511" y="196797"/>
                      <a:pt x="414528" y="182880"/>
                    </a:cubicBezTo>
                    <a:cubicBezTo>
                      <a:pt x="418592" y="170688"/>
                      <a:pt x="432467" y="157799"/>
                      <a:pt x="426720" y="146304"/>
                    </a:cubicBezTo>
                    <a:cubicBezTo>
                      <a:pt x="413087" y="119039"/>
                      <a:pt x="334052" y="145330"/>
                      <a:pt x="329184" y="146304"/>
                    </a:cubicBezTo>
                    <a:cubicBezTo>
                      <a:pt x="271222" y="184945"/>
                      <a:pt x="306509" y="166054"/>
                      <a:pt x="219456" y="195072"/>
                    </a:cubicBezTo>
                    <a:lnTo>
                      <a:pt x="182880" y="207264"/>
                    </a:lnTo>
                    <a:cubicBezTo>
                      <a:pt x="178816" y="219456"/>
                      <a:pt x="178716" y="233805"/>
                      <a:pt x="170688" y="243840"/>
                    </a:cubicBezTo>
                    <a:cubicBezTo>
                      <a:pt x="161534" y="255282"/>
                      <a:pt x="141878" y="255798"/>
                      <a:pt x="134112" y="268224"/>
                    </a:cubicBezTo>
                    <a:cubicBezTo>
                      <a:pt x="120489" y="290020"/>
                      <a:pt x="123985" y="319990"/>
                      <a:pt x="109728" y="341376"/>
                    </a:cubicBezTo>
                    <a:cubicBezTo>
                      <a:pt x="78215" y="388645"/>
                      <a:pt x="89978" y="364051"/>
                      <a:pt x="73152" y="414528"/>
                    </a:cubicBezTo>
                    <a:cubicBezTo>
                      <a:pt x="85344" y="422656"/>
                      <a:pt x="95148" y="437454"/>
                      <a:pt x="109728" y="438912"/>
                    </a:cubicBezTo>
                    <a:cubicBezTo>
                      <a:pt x="138322" y="441771"/>
                      <a:pt x="169369" y="439571"/>
                      <a:pt x="195072" y="426720"/>
                    </a:cubicBezTo>
                    <a:cubicBezTo>
                      <a:pt x="206567" y="420973"/>
                      <a:pt x="203733" y="402501"/>
                      <a:pt x="207264" y="390144"/>
                    </a:cubicBezTo>
                    <a:cubicBezTo>
                      <a:pt x="211867" y="374032"/>
                      <a:pt x="218933" y="358124"/>
                      <a:pt x="219456" y="341376"/>
                    </a:cubicBezTo>
                    <a:cubicBezTo>
                      <a:pt x="223010" y="227640"/>
                      <a:pt x="219456" y="113792"/>
                      <a:pt x="219456" y="0"/>
                    </a:cubicBez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70" name="Полилиния 36"/>
              <p:cNvSpPr>
                <a:spLocks/>
              </p:cNvSpPr>
              <p:nvPr/>
            </p:nvSpPr>
            <p:spPr bwMode="auto">
              <a:xfrm>
                <a:off x="2929351" y="4807219"/>
                <a:ext cx="5848889" cy="1532621"/>
              </a:xfrm>
              <a:custGeom>
                <a:avLst/>
                <a:gdLst>
                  <a:gd name="T0" fmla="*/ 33305 w 5848889"/>
                  <a:gd name="T1" fmla="*/ 1349741 h 1532621"/>
                  <a:gd name="T2" fmla="*/ 82073 w 5848889"/>
                  <a:gd name="T3" fmla="*/ 1215629 h 1532621"/>
                  <a:gd name="T4" fmla="*/ 130841 w 5848889"/>
                  <a:gd name="T5" fmla="*/ 1032749 h 1532621"/>
                  <a:gd name="T6" fmla="*/ 155225 w 5848889"/>
                  <a:gd name="T7" fmla="*/ 959597 h 1532621"/>
                  <a:gd name="T8" fmla="*/ 216185 w 5848889"/>
                  <a:gd name="T9" fmla="*/ 837677 h 1532621"/>
                  <a:gd name="T10" fmla="*/ 301529 w 5848889"/>
                  <a:gd name="T11" fmla="*/ 691373 h 1532621"/>
                  <a:gd name="T12" fmla="*/ 386873 w 5848889"/>
                  <a:gd name="T13" fmla="*/ 606029 h 1532621"/>
                  <a:gd name="T14" fmla="*/ 423449 w 5848889"/>
                  <a:gd name="T15" fmla="*/ 532877 h 1532621"/>
                  <a:gd name="T16" fmla="*/ 484409 w 5848889"/>
                  <a:gd name="T17" fmla="*/ 423149 h 1532621"/>
                  <a:gd name="T18" fmla="*/ 642905 w 5848889"/>
                  <a:gd name="T19" fmla="*/ 240269 h 1532621"/>
                  <a:gd name="T20" fmla="*/ 728249 w 5848889"/>
                  <a:gd name="T21" fmla="*/ 191501 h 1532621"/>
                  <a:gd name="T22" fmla="*/ 837977 w 5848889"/>
                  <a:gd name="T23" fmla="*/ 106157 h 1532621"/>
                  <a:gd name="T24" fmla="*/ 911129 w 5848889"/>
                  <a:gd name="T25" fmla="*/ 57389 h 1532621"/>
                  <a:gd name="T26" fmla="*/ 1033049 w 5848889"/>
                  <a:gd name="T27" fmla="*/ 8621 h 1532621"/>
                  <a:gd name="T28" fmla="*/ 1801145 w 5848889"/>
                  <a:gd name="T29" fmla="*/ 57389 h 1532621"/>
                  <a:gd name="T30" fmla="*/ 1910873 w 5848889"/>
                  <a:gd name="T31" fmla="*/ 106157 h 1532621"/>
                  <a:gd name="T32" fmla="*/ 2032793 w 5848889"/>
                  <a:gd name="T33" fmla="*/ 167117 h 1532621"/>
                  <a:gd name="T34" fmla="*/ 2057177 w 5848889"/>
                  <a:gd name="T35" fmla="*/ 630413 h 1532621"/>
                  <a:gd name="T36" fmla="*/ 2008409 w 5848889"/>
                  <a:gd name="T37" fmla="*/ 788909 h 1532621"/>
                  <a:gd name="T38" fmla="*/ 1898681 w 5848889"/>
                  <a:gd name="T39" fmla="*/ 923021 h 1532621"/>
                  <a:gd name="T40" fmla="*/ 1862105 w 5848889"/>
                  <a:gd name="T41" fmla="*/ 1057133 h 1532621"/>
                  <a:gd name="T42" fmla="*/ 1898681 w 5848889"/>
                  <a:gd name="T43" fmla="*/ 1361933 h 1532621"/>
                  <a:gd name="T44" fmla="*/ 1996217 w 5848889"/>
                  <a:gd name="T45" fmla="*/ 1435085 h 1532621"/>
                  <a:gd name="T46" fmla="*/ 2496089 w 5848889"/>
                  <a:gd name="T47" fmla="*/ 1435085 h 1532621"/>
                  <a:gd name="T48" fmla="*/ 2642393 w 5848889"/>
                  <a:gd name="T49" fmla="*/ 1410701 h 1532621"/>
                  <a:gd name="T50" fmla="*/ 2776505 w 5848889"/>
                  <a:gd name="T51" fmla="*/ 1435085 h 1532621"/>
                  <a:gd name="T52" fmla="*/ 2947192 w 5848889"/>
                  <a:gd name="T53" fmla="*/ 1508237 h 1532621"/>
                  <a:gd name="T54" fmla="*/ 3312952 w 5848889"/>
                  <a:gd name="T55" fmla="*/ 1520429 h 1532621"/>
                  <a:gd name="T56" fmla="*/ 3422680 w 5848889"/>
                  <a:gd name="T57" fmla="*/ 1471661 h 1532621"/>
                  <a:gd name="T58" fmla="*/ 3642136 w 5848889"/>
                  <a:gd name="T59" fmla="*/ 1264397 h 1532621"/>
                  <a:gd name="T60" fmla="*/ 3800632 w 5848889"/>
                  <a:gd name="T61" fmla="*/ 1093709 h 1532621"/>
                  <a:gd name="T62" fmla="*/ 3861592 w 5848889"/>
                  <a:gd name="T63" fmla="*/ 1020557 h 1532621"/>
                  <a:gd name="T64" fmla="*/ 3946936 w 5848889"/>
                  <a:gd name="T65" fmla="*/ 886445 h 1532621"/>
                  <a:gd name="T66" fmla="*/ 4044472 w 5848889"/>
                  <a:gd name="T67" fmla="*/ 727949 h 1532621"/>
                  <a:gd name="T68" fmla="*/ 4117624 w 5848889"/>
                  <a:gd name="T69" fmla="*/ 691373 h 1532621"/>
                  <a:gd name="T70" fmla="*/ 4227353 w 5848889"/>
                  <a:gd name="T71" fmla="*/ 618221 h 1532621"/>
                  <a:gd name="T72" fmla="*/ 4312697 w 5848889"/>
                  <a:gd name="T73" fmla="*/ 581645 h 1532621"/>
                  <a:gd name="T74" fmla="*/ 4532153 w 5848889"/>
                  <a:gd name="T75" fmla="*/ 471917 h 1532621"/>
                  <a:gd name="T76" fmla="*/ 4678457 w 5848889"/>
                  <a:gd name="T77" fmla="*/ 484109 h 1532621"/>
                  <a:gd name="T78" fmla="*/ 4788185 w 5848889"/>
                  <a:gd name="T79" fmla="*/ 532877 h 1532621"/>
                  <a:gd name="T80" fmla="*/ 4934489 w 5848889"/>
                  <a:gd name="T81" fmla="*/ 606029 h 1532621"/>
                  <a:gd name="T82" fmla="*/ 5178329 w 5848889"/>
                  <a:gd name="T83" fmla="*/ 508493 h 1532621"/>
                  <a:gd name="T84" fmla="*/ 5275865 w 5848889"/>
                  <a:gd name="T85" fmla="*/ 423149 h 1532621"/>
                  <a:gd name="T86" fmla="*/ 5373401 w 5848889"/>
                  <a:gd name="T87" fmla="*/ 337805 h 1532621"/>
                  <a:gd name="T88" fmla="*/ 5507513 w 5848889"/>
                  <a:gd name="T89" fmla="*/ 264653 h 1532621"/>
                  <a:gd name="T90" fmla="*/ 5580665 w 5848889"/>
                  <a:gd name="T91" fmla="*/ 203693 h 1532621"/>
                  <a:gd name="T92" fmla="*/ 5629433 w 5848889"/>
                  <a:gd name="T93" fmla="*/ 154925 h 153262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848889"/>
                  <a:gd name="T142" fmla="*/ 0 h 1532621"/>
                  <a:gd name="T143" fmla="*/ 5848889 w 5848889"/>
                  <a:gd name="T144" fmla="*/ 1532621 h 153262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848889" h="1532621">
                    <a:moveTo>
                      <a:pt x="8921" y="1386317"/>
                    </a:moveTo>
                    <a:cubicBezTo>
                      <a:pt x="17049" y="1374125"/>
                      <a:pt x="26752" y="1362847"/>
                      <a:pt x="33305" y="1349741"/>
                    </a:cubicBezTo>
                    <a:cubicBezTo>
                      <a:pt x="83782" y="1248787"/>
                      <a:pt x="0" y="1381411"/>
                      <a:pt x="69881" y="1276589"/>
                    </a:cubicBezTo>
                    <a:cubicBezTo>
                      <a:pt x="73945" y="1256269"/>
                      <a:pt x="78366" y="1236017"/>
                      <a:pt x="82073" y="1215629"/>
                    </a:cubicBezTo>
                    <a:cubicBezTo>
                      <a:pt x="86495" y="1191307"/>
                      <a:pt x="88269" y="1166459"/>
                      <a:pt x="94265" y="1142477"/>
                    </a:cubicBezTo>
                    <a:lnTo>
                      <a:pt x="130841" y="1032749"/>
                    </a:lnTo>
                    <a:lnTo>
                      <a:pt x="143033" y="996173"/>
                    </a:lnTo>
                    <a:cubicBezTo>
                      <a:pt x="147097" y="983981"/>
                      <a:pt x="148096" y="970290"/>
                      <a:pt x="155225" y="959597"/>
                    </a:cubicBezTo>
                    <a:cubicBezTo>
                      <a:pt x="202085" y="889307"/>
                      <a:pt x="161515" y="957113"/>
                      <a:pt x="191801" y="886445"/>
                    </a:cubicBezTo>
                    <a:cubicBezTo>
                      <a:pt x="198960" y="869740"/>
                      <a:pt x="209026" y="854382"/>
                      <a:pt x="216185" y="837677"/>
                    </a:cubicBezTo>
                    <a:cubicBezTo>
                      <a:pt x="254812" y="747548"/>
                      <a:pt x="182100" y="870516"/>
                      <a:pt x="277145" y="727949"/>
                    </a:cubicBezTo>
                    <a:cubicBezTo>
                      <a:pt x="285273" y="715757"/>
                      <a:pt x="289337" y="699501"/>
                      <a:pt x="301529" y="691373"/>
                    </a:cubicBezTo>
                    <a:lnTo>
                      <a:pt x="338105" y="666989"/>
                    </a:lnTo>
                    <a:cubicBezTo>
                      <a:pt x="368750" y="575054"/>
                      <a:pt x="323848" y="684811"/>
                      <a:pt x="386873" y="606029"/>
                    </a:cubicBezTo>
                    <a:cubicBezTo>
                      <a:pt x="394901" y="595994"/>
                      <a:pt x="393318" y="580948"/>
                      <a:pt x="399065" y="569453"/>
                    </a:cubicBezTo>
                    <a:cubicBezTo>
                      <a:pt x="405618" y="556347"/>
                      <a:pt x="416896" y="545983"/>
                      <a:pt x="423449" y="532877"/>
                    </a:cubicBezTo>
                    <a:cubicBezTo>
                      <a:pt x="458738" y="462299"/>
                      <a:pt x="402881" y="529061"/>
                      <a:pt x="472217" y="459725"/>
                    </a:cubicBezTo>
                    <a:cubicBezTo>
                      <a:pt x="476281" y="447533"/>
                      <a:pt x="478168" y="434383"/>
                      <a:pt x="484409" y="423149"/>
                    </a:cubicBezTo>
                    <a:cubicBezTo>
                      <a:pt x="526844" y="346766"/>
                      <a:pt x="542415" y="340759"/>
                      <a:pt x="606329" y="276845"/>
                    </a:cubicBezTo>
                    <a:cubicBezTo>
                      <a:pt x="618521" y="264653"/>
                      <a:pt x="628559" y="249833"/>
                      <a:pt x="642905" y="240269"/>
                    </a:cubicBezTo>
                    <a:cubicBezTo>
                      <a:pt x="655097" y="232141"/>
                      <a:pt x="666759" y="223155"/>
                      <a:pt x="679481" y="215885"/>
                    </a:cubicBezTo>
                    <a:cubicBezTo>
                      <a:pt x="695261" y="206868"/>
                      <a:pt x="713460" y="202065"/>
                      <a:pt x="728249" y="191501"/>
                    </a:cubicBezTo>
                    <a:cubicBezTo>
                      <a:pt x="742279" y="181479"/>
                      <a:pt x="751215" y="165511"/>
                      <a:pt x="764825" y="154925"/>
                    </a:cubicBezTo>
                    <a:cubicBezTo>
                      <a:pt x="787958" y="136933"/>
                      <a:pt x="813593" y="122413"/>
                      <a:pt x="837977" y="106157"/>
                    </a:cubicBezTo>
                    <a:lnTo>
                      <a:pt x="874553" y="81773"/>
                    </a:lnTo>
                    <a:cubicBezTo>
                      <a:pt x="886745" y="73645"/>
                      <a:pt x="897228" y="62023"/>
                      <a:pt x="911129" y="57389"/>
                    </a:cubicBezTo>
                    <a:cubicBezTo>
                      <a:pt x="923321" y="53325"/>
                      <a:pt x="935893" y="50259"/>
                      <a:pt x="947705" y="45197"/>
                    </a:cubicBezTo>
                    <a:cubicBezTo>
                      <a:pt x="1053165" y="0"/>
                      <a:pt x="947272" y="37213"/>
                      <a:pt x="1033049" y="8621"/>
                    </a:cubicBezTo>
                    <a:lnTo>
                      <a:pt x="1630457" y="20813"/>
                    </a:lnTo>
                    <a:cubicBezTo>
                      <a:pt x="1716404" y="23829"/>
                      <a:pt x="1726008" y="32343"/>
                      <a:pt x="1801145" y="57389"/>
                    </a:cubicBezTo>
                    <a:cubicBezTo>
                      <a:pt x="1813337" y="61453"/>
                      <a:pt x="1827028" y="62452"/>
                      <a:pt x="1837721" y="69581"/>
                    </a:cubicBezTo>
                    <a:cubicBezTo>
                      <a:pt x="1942543" y="139462"/>
                      <a:pt x="1809919" y="55680"/>
                      <a:pt x="1910873" y="106157"/>
                    </a:cubicBezTo>
                    <a:cubicBezTo>
                      <a:pt x="1923979" y="112710"/>
                      <a:pt x="1934727" y="123271"/>
                      <a:pt x="1947449" y="130541"/>
                    </a:cubicBezTo>
                    <a:cubicBezTo>
                      <a:pt x="1989633" y="154646"/>
                      <a:pt x="1991759" y="153439"/>
                      <a:pt x="2032793" y="167117"/>
                    </a:cubicBezTo>
                    <a:cubicBezTo>
                      <a:pt x="2052702" y="196981"/>
                      <a:pt x="2069369" y="213096"/>
                      <a:pt x="2069369" y="252461"/>
                    </a:cubicBezTo>
                    <a:cubicBezTo>
                      <a:pt x="2069369" y="378511"/>
                      <a:pt x="2064579" y="504581"/>
                      <a:pt x="2057177" y="630413"/>
                    </a:cubicBezTo>
                    <a:cubicBezTo>
                      <a:pt x="2056422" y="643242"/>
                      <a:pt x="2048516" y="654632"/>
                      <a:pt x="2044985" y="666989"/>
                    </a:cubicBezTo>
                    <a:cubicBezTo>
                      <a:pt x="2039243" y="687084"/>
                      <a:pt x="2018635" y="782092"/>
                      <a:pt x="2008409" y="788909"/>
                    </a:cubicBezTo>
                    <a:lnTo>
                      <a:pt x="1971833" y="813293"/>
                    </a:lnTo>
                    <a:lnTo>
                      <a:pt x="1898681" y="923021"/>
                    </a:lnTo>
                    <a:lnTo>
                      <a:pt x="1874297" y="959597"/>
                    </a:lnTo>
                    <a:cubicBezTo>
                      <a:pt x="1870233" y="992109"/>
                      <a:pt x="1862105" y="1024368"/>
                      <a:pt x="1862105" y="1057133"/>
                    </a:cubicBezTo>
                    <a:cubicBezTo>
                      <a:pt x="1862105" y="1408952"/>
                      <a:pt x="1854816" y="1174280"/>
                      <a:pt x="1886489" y="1300973"/>
                    </a:cubicBezTo>
                    <a:cubicBezTo>
                      <a:pt x="1891515" y="1321077"/>
                      <a:pt x="1891405" y="1342530"/>
                      <a:pt x="1898681" y="1361933"/>
                    </a:cubicBezTo>
                    <a:cubicBezTo>
                      <a:pt x="1909935" y="1391944"/>
                      <a:pt x="1932131" y="1409138"/>
                      <a:pt x="1959641" y="1422893"/>
                    </a:cubicBezTo>
                    <a:cubicBezTo>
                      <a:pt x="1971136" y="1428640"/>
                      <a:pt x="1983406" y="1434060"/>
                      <a:pt x="1996217" y="1435085"/>
                    </a:cubicBezTo>
                    <a:cubicBezTo>
                      <a:pt x="2085432" y="1442222"/>
                      <a:pt x="2175033" y="1443213"/>
                      <a:pt x="2264441" y="1447277"/>
                    </a:cubicBezTo>
                    <a:cubicBezTo>
                      <a:pt x="2341657" y="1443213"/>
                      <a:pt x="2419057" y="1441783"/>
                      <a:pt x="2496089" y="1435085"/>
                    </a:cubicBezTo>
                    <a:cubicBezTo>
                      <a:pt x="2512782" y="1433633"/>
                      <a:pt x="2528329" y="1425648"/>
                      <a:pt x="2544857" y="1422893"/>
                    </a:cubicBezTo>
                    <a:cubicBezTo>
                      <a:pt x="2577176" y="1417506"/>
                      <a:pt x="2609881" y="1414765"/>
                      <a:pt x="2642393" y="1410701"/>
                    </a:cubicBezTo>
                    <a:cubicBezTo>
                      <a:pt x="2674905" y="1414765"/>
                      <a:pt x="2707692" y="1417032"/>
                      <a:pt x="2739929" y="1422893"/>
                    </a:cubicBezTo>
                    <a:cubicBezTo>
                      <a:pt x="2752573" y="1425192"/>
                      <a:pt x="2764510" y="1430472"/>
                      <a:pt x="2776505" y="1435085"/>
                    </a:cubicBezTo>
                    <a:cubicBezTo>
                      <a:pt x="2817358" y="1450798"/>
                      <a:pt x="2859275" y="1464278"/>
                      <a:pt x="2898425" y="1483853"/>
                    </a:cubicBezTo>
                    <a:cubicBezTo>
                      <a:pt x="2914681" y="1491981"/>
                      <a:pt x="2930488" y="1501078"/>
                      <a:pt x="2947193" y="1508237"/>
                    </a:cubicBezTo>
                    <a:cubicBezTo>
                      <a:pt x="2979997" y="1522296"/>
                      <a:pt x="3008949" y="1525465"/>
                      <a:pt x="3044729" y="1532621"/>
                    </a:cubicBezTo>
                    <a:cubicBezTo>
                      <a:pt x="3134137" y="1528557"/>
                      <a:pt x="3223697" y="1527041"/>
                      <a:pt x="3312953" y="1520429"/>
                    </a:cubicBezTo>
                    <a:cubicBezTo>
                      <a:pt x="3333619" y="1518898"/>
                      <a:pt x="3354977" y="1516653"/>
                      <a:pt x="3373913" y="1508237"/>
                    </a:cubicBezTo>
                    <a:cubicBezTo>
                      <a:pt x="3392482" y="1499984"/>
                      <a:pt x="3406034" y="1483314"/>
                      <a:pt x="3422681" y="1471661"/>
                    </a:cubicBezTo>
                    <a:cubicBezTo>
                      <a:pt x="3446689" y="1454855"/>
                      <a:pt x="3471449" y="1439149"/>
                      <a:pt x="3495833" y="1422893"/>
                    </a:cubicBezTo>
                    <a:cubicBezTo>
                      <a:pt x="3540856" y="1355359"/>
                      <a:pt x="3553950" y="1330538"/>
                      <a:pt x="3642137" y="1264397"/>
                    </a:cubicBezTo>
                    <a:cubicBezTo>
                      <a:pt x="3676445" y="1238666"/>
                      <a:pt x="3700510" y="1224209"/>
                      <a:pt x="3727481" y="1191245"/>
                    </a:cubicBezTo>
                    <a:cubicBezTo>
                      <a:pt x="3753216" y="1159791"/>
                      <a:pt x="3771896" y="1122446"/>
                      <a:pt x="3800633" y="1093709"/>
                    </a:cubicBezTo>
                    <a:cubicBezTo>
                      <a:pt x="3812825" y="1081517"/>
                      <a:pt x="3826171" y="1070379"/>
                      <a:pt x="3837209" y="1057133"/>
                    </a:cubicBezTo>
                    <a:cubicBezTo>
                      <a:pt x="3846590" y="1045876"/>
                      <a:pt x="3852801" y="1032279"/>
                      <a:pt x="3861593" y="1020557"/>
                    </a:cubicBezTo>
                    <a:cubicBezTo>
                      <a:pt x="3877206" y="999739"/>
                      <a:pt x="3894105" y="979917"/>
                      <a:pt x="3910361" y="959597"/>
                    </a:cubicBezTo>
                    <a:cubicBezTo>
                      <a:pt x="3941006" y="867662"/>
                      <a:pt x="3899668" y="980983"/>
                      <a:pt x="3946937" y="886445"/>
                    </a:cubicBezTo>
                    <a:cubicBezTo>
                      <a:pt x="4002804" y="774711"/>
                      <a:pt x="3892522" y="948506"/>
                      <a:pt x="3995705" y="801101"/>
                    </a:cubicBezTo>
                    <a:cubicBezTo>
                      <a:pt x="4012511" y="777093"/>
                      <a:pt x="4020089" y="744205"/>
                      <a:pt x="4044473" y="727949"/>
                    </a:cubicBezTo>
                    <a:cubicBezTo>
                      <a:pt x="4056665" y="719821"/>
                      <a:pt x="4067943" y="710118"/>
                      <a:pt x="4081049" y="703565"/>
                    </a:cubicBezTo>
                    <a:cubicBezTo>
                      <a:pt x="4092544" y="697818"/>
                      <a:pt x="4106391" y="697614"/>
                      <a:pt x="4117625" y="691373"/>
                    </a:cubicBezTo>
                    <a:cubicBezTo>
                      <a:pt x="4143243" y="677141"/>
                      <a:pt x="4166393" y="658861"/>
                      <a:pt x="4190777" y="642605"/>
                    </a:cubicBezTo>
                    <a:lnTo>
                      <a:pt x="4227353" y="618221"/>
                    </a:lnTo>
                    <a:cubicBezTo>
                      <a:pt x="4239545" y="610093"/>
                      <a:pt x="4249714" y="597391"/>
                      <a:pt x="4263929" y="593837"/>
                    </a:cubicBezTo>
                    <a:lnTo>
                      <a:pt x="4312697" y="581645"/>
                    </a:lnTo>
                    <a:cubicBezTo>
                      <a:pt x="4328953" y="565389"/>
                      <a:pt x="4341505" y="544283"/>
                      <a:pt x="4361465" y="532877"/>
                    </a:cubicBezTo>
                    <a:cubicBezTo>
                      <a:pt x="4446245" y="484431"/>
                      <a:pt x="4461095" y="492219"/>
                      <a:pt x="4532153" y="471917"/>
                    </a:cubicBezTo>
                    <a:cubicBezTo>
                      <a:pt x="4544510" y="468386"/>
                      <a:pt x="4556537" y="463789"/>
                      <a:pt x="4568729" y="459725"/>
                    </a:cubicBezTo>
                    <a:cubicBezTo>
                      <a:pt x="4596825" y="464408"/>
                      <a:pt x="4648443" y="469102"/>
                      <a:pt x="4678457" y="484109"/>
                    </a:cubicBezTo>
                    <a:cubicBezTo>
                      <a:pt x="4691563" y="490662"/>
                      <a:pt x="4701643" y="502542"/>
                      <a:pt x="4715033" y="508493"/>
                    </a:cubicBezTo>
                    <a:cubicBezTo>
                      <a:pt x="4738521" y="518932"/>
                      <a:pt x="4788185" y="532877"/>
                      <a:pt x="4788185" y="532877"/>
                    </a:cubicBezTo>
                    <a:cubicBezTo>
                      <a:pt x="4824159" y="586837"/>
                      <a:pt x="4795729" y="561963"/>
                      <a:pt x="4861337" y="581645"/>
                    </a:cubicBezTo>
                    <a:cubicBezTo>
                      <a:pt x="4885956" y="589031"/>
                      <a:pt x="4934489" y="606029"/>
                      <a:pt x="4934489" y="606029"/>
                    </a:cubicBezTo>
                    <a:cubicBezTo>
                      <a:pt x="4973835" y="600408"/>
                      <a:pt x="5056471" y="593796"/>
                      <a:pt x="5092985" y="569453"/>
                    </a:cubicBezTo>
                    <a:cubicBezTo>
                      <a:pt x="5113753" y="555608"/>
                      <a:pt x="5163206" y="523616"/>
                      <a:pt x="5178329" y="508493"/>
                    </a:cubicBezTo>
                    <a:cubicBezTo>
                      <a:pt x="5188690" y="498132"/>
                      <a:pt x="5191686" y="481566"/>
                      <a:pt x="5202713" y="471917"/>
                    </a:cubicBezTo>
                    <a:cubicBezTo>
                      <a:pt x="5224768" y="452619"/>
                      <a:pt x="5251481" y="439405"/>
                      <a:pt x="5275865" y="423149"/>
                    </a:cubicBezTo>
                    <a:cubicBezTo>
                      <a:pt x="5323134" y="391636"/>
                      <a:pt x="5298540" y="403399"/>
                      <a:pt x="5349017" y="386573"/>
                    </a:cubicBezTo>
                    <a:cubicBezTo>
                      <a:pt x="5357145" y="370317"/>
                      <a:pt x="5362837" y="352594"/>
                      <a:pt x="5373401" y="337805"/>
                    </a:cubicBezTo>
                    <a:cubicBezTo>
                      <a:pt x="5396113" y="306008"/>
                      <a:pt x="5422715" y="290356"/>
                      <a:pt x="5458745" y="276845"/>
                    </a:cubicBezTo>
                    <a:cubicBezTo>
                      <a:pt x="5474434" y="270961"/>
                      <a:pt x="5491401" y="269256"/>
                      <a:pt x="5507513" y="264653"/>
                    </a:cubicBezTo>
                    <a:cubicBezTo>
                      <a:pt x="5519870" y="261122"/>
                      <a:pt x="5531897" y="256525"/>
                      <a:pt x="5544089" y="252461"/>
                    </a:cubicBezTo>
                    <a:cubicBezTo>
                      <a:pt x="5556281" y="236205"/>
                      <a:pt x="5570583" y="221336"/>
                      <a:pt x="5580665" y="203693"/>
                    </a:cubicBezTo>
                    <a:cubicBezTo>
                      <a:pt x="5587041" y="192535"/>
                      <a:pt x="5583770" y="176204"/>
                      <a:pt x="5592857" y="167117"/>
                    </a:cubicBezTo>
                    <a:cubicBezTo>
                      <a:pt x="5601944" y="158030"/>
                      <a:pt x="5617621" y="159987"/>
                      <a:pt x="5629433" y="154925"/>
                    </a:cubicBezTo>
                    <a:cubicBezTo>
                      <a:pt x="5745700" y="105096"/>
                      <a:pt x="5608030" y="130541"/>
                      <a:pt x="5848889" y="130541"/>
                    </a:cubicBez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" name="AutoShape 7"/>
            <p:cNvSpPr>
              <a:spLocks noChangeAspect="1" noChangeArrowheads="1"/>
            </p:cNvSpPr>
            <p:nvPr/>
          </p:nvSpPr>
          <p:spPr bwMode="auto">
            <a:xfrm>
              <a:off x="5724128" y="6021288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6</a:t>
              </a:r>
            </a:p>
          </p:txBody>
        </p:sp>
        <p:sp>
          <p:nvSpPr>
            <p:cNvPr id="5" name="AutoShape 7"/>
            <p:cNvSpPr>
              <a:spLocks noChangeAspect="1" noChangeArrowheads="1"/>
            </p:cNvSpPr>
            <p:nvPr/>
          </p:nvSpPr>
          <p:spPr bwMode="auto">
            <a:xfrm>
              <a:off x="4644008" y="522920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4</a:t>
              </a:r>
            </a:p>
          </p:txBody>
        </p:sp>
        <p:sp>
          <p:nvSpPr>
            <p:cNvPr id="6" name="AutoShape 7"/>
            <p:cNvSpPr>
              <a:spLocks noChangeAspect="1" noChangeArrowheads="1"/>
            </p:cNvSpPr>
            <p:nvPr/>
          </p:nvSpPr>
          <p:spPr bwMode="auto">
            <a:xfrm>
              <a:off x="4211960" y="450912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3</a:t>
              </a:r>
            </a:p>
          </p:txBody>
        </p:sp>
        <p:sp>
          <p:nvSpPr>
            <p:cNvPr id="7" name="AutoShape 7"/>
            <p:cNvSpPr>
              <a:spLocks noChangeAspect="1" noChangeArrowheads="1"/>
            </p:cNvSpPr>
            <p:nvPr/>
          </p:nvSpPr>
          <p:spPr bwMode="auto">
            <a:xfrm>
              <a:off x="3347864" y="4725144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2</a:t>
              </a:r>
            </a:p>
          </p:txBody>
        </p:sp>
        <p:sp>
          <p:nvSpPr>
            <p:cNvPr id="8" name="AutoShape 7"/>
            <p:cNvSpPr>
              <a:spLocks noChangeAspect="1" noChangeArrowheads="1"/>
            </p:cNvSpPr>
            <p:nvPr/>
          </p:nvSpPr>
          <p:spPr bwMode="auto">
            <a:xfrm>
              <a:off x="2843808" y="5373216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1</a:t>
              </a:r>
            </a:p>
          </p:txBody>
        </p:sp>
        <p:sp>
          <p:nvSpPr>
            <p:cNvPr id="9" name="AutoShape 7"/>
            <p:cNvSpPr>
              <a:spLocks noChangeAspect="1" noChangeArrowheads="1"/>
            </p:cNvSpPr>
            <p:nvPr/>
          </p:nvSpPr>
          <p:spPr bwMode="auto">
            <a:xfrm>
              <a:off x="4788024" y="594928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5</a:t>
              </a:r>
            </a:p>
          </p:txBody>
        </p:sp>
        <p:sp>
          <p:nvSpPr>
            <p:cNvPr id="26" name="AutoShape 7"/>
            <p:cNvSpPr>
              <a:spLocks noChangeAspect="1" noChangeArrowheads="1"/>
            </p:cNvSpPr>
            <p:nvPr/>
          </p:nvSpPr>
          <p:spPr bwMode="auto">
            <a:xfrm>
              <a:off x="6444208" y="558924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7</a:t>
              </a:r>
            </a:p>
          </p:txBody>
        </p:sp>
        <p:sp>
          <p:nvSpPr>
            <p:cNvPr id="27" name="AutoShape 7"/>
            <p:cNvSpPr>
              <a:spLocks noChangeAspect="1" noChangeArrowheads="1"/>
            </p:cNvSpPr>
            <p:nvPr/>
          </p:nvSpPr>
          <p:spPr bwMode="auto">
            <a:xfrm>
              <a:off x="7020272" y="5085184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8</a:t>
              </a:r>
            </a:p>
          </p:txBody>
        </p:sp>
        <p:sp>
          <p:nvSpPr>
            <p:cNvPr id="28" name="AutoShape 7"/>
            <p:cNvSpPr>
              <a:spLocks noChangeAspect="1" noChangeArrowheads="1"/>
            </p:cNvSpPr>
            <p:nvPr/>
          </p:nvSpPr>
          <p:spPr bwMode="auto">
            <a:xfrm>
              <a:off x="7884368" y="4941168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9</a:t>
              </a:r>
            </a:p>
          </p:txBody>
        </p:sp>
      </p:grpSp>
      <p:grpSp>
        <p:nvGrpSpPr>
          <p:cNvPr id="21508" name="Группа 43"/>
          <p:cNvGrpSpPr>
            <a:grpSpLocks/>
          </p:cNvGrpSpPr>
          <p:nvPr/>
        </p:nvGrpSpPr>
        <p:grpSpPr bwMode="auto">
          <a:xfrm rot="575642" flipH="1">
            <a:off x="2987675" y="836613"/>
            <a:ext cx="5292725" cy="3000375"/>
            <a:chOff x="2987824" y="836712"/>
            <a:chExt cx="5292528" cy="3000557"/>
          </a:xfrm>
        </p:grpSpPr>
        <p:grpSp>
          <p:nvGrpSpPr>
            <p:cNvPr id="21511" name="Группа 42"/>
            <p:cNvGrpSpPr>
              <a:grpSpLocks/>
            </p:cNvGrpSpPr>
            <p:nvPr/>
          </p:nvGrpSpPr>
          <p:grpSpPr bwMode="auto">
            <a:xfrm>
              <a:off x="3167459" y="865632"/>
              <a:ext cx="4989598" cy="2971637"/>
              <a:chOff x="3167459" y="865632"/>
              <a:chExt cx="4989598" cy="2971637"/>
            </a:xfrm>
          </p:grpSpPr>
          <p:sp>
            <p:nvSpPr>
              <p:cNvPr id="21539" name="Полилиния 40"/>
              <p:cNvSpPr>
                <a:spLocks/>
              </p:cNvSpPr>
              <p:nvPr/>
            </p:nvSpPr>
            <p:spPr bwMode="auto">
              <a:xfrm>
                <a:off x="3218802" y="1010294"/>
                <a:ext cx="4938255" cy="2826975"/>
              </a:xfrm>
              <a:custGeom>
                <a:avLst/>
                <a:gdLst>
                  <a:gd name="T0" fmla="*/ 182766 w 4938255"/>
                  <a:gd name="T1" fmla="*/ 257674 h 2826975"/>
                  <a:gd name="T2" fmla="*/ 109614 w 4938255"/>
                  <a:gd name="T3" fmla="*/ 355210 h 2826975"/>
                  <a:gd name="T4" fmla="*/ 60846 w 4938255"/>
                  <a:gd name="T5" fmla="*/ 501514 h 2826975"/>
                  <a:gd name="T6" fmla="*/ 24270 w 4938255"/>
                  <a:gd name="T7" fmla="*/ 611242 h 2826975"/>
                  <a:gd name="T8" fmla="*/ 36462 w 4938255"/>
                  <a:gd name="T9" fmla="*/ 1086733 h 2826975"/>
                  <a:gd name="T10" fmla="*/ 97422 w 4938255"/>
                  <a:gd name="T11" fmla="*/ 1318381 h 2826975"/>
                  <a:gd name="T12" fmla="*/ 133998 w 4938255"/>
                  <a:gd name="T13" fmla="*/ 1391533 h 2826975"/>
                  <a:gd name="T14" fmla="*/ 194958 w 4938255"/>
                  <a:gd name="T15" fmla="*/ 1513453 h 2826975"/>
                  <a:gd name="T16" fmla="*/ 231534 w 4938255"/>
                  <a:gd name="T17" fmla="*/ 1610989 h 2826975"/>
                  <a:gd name="T18" fmla="*/ 304686 w 4938255"/>
                  <a:gd name="T19" fmla="*/ 1720717 h 2826975"/>
                  <a:gd name="T20" fmla="*/ 353454 w 4938255"/>
                  <a:gd name="T21" fmla="*/ 1793869 h 2826975"/>
                  <a:gd name="T22" fmla="*/ 511950 w 4938255"/>
                  <a:gd name="T23" fmla="*/ 1940173 h 2826975"/>
                  <a:gd name="T24" fmla="*/ 585102 w 4938255"/>
                  <a:gd name="T25" fmla="*/ 1988941 h 2826975"/>
                  <a:gd name="T26" fmla="*/ 694830 w 4938255"/>
                  <a:gd name="T27" fmla="*/ 2062093 h 2826975"/>
                  <a:gd name="T28" fmla="*/ 804558 w 4938255"/>
                  <a:gd name="T29" fmla="*/ 2110859 h 2826975"/>
                  <a:gd name="T30" fmla="*/ 865518 w 4938255"/>
                  <a:gd name="T31" fmla="*/ 2196203 h 2826975"/>
                  <a:gd name="T32" fmla="*/ 987438 w 4938255"/>
                  <a:gd name="T33" fmla="*/ 2281547 h 2826975"/>
                  <a:gd name="T34" fmla="*/ 1084977 w 4938255"/>
                  <a:gd name="T35" fmla="*/ 2354699 h 2826975"/>
                  <a:gd name="T36" fmla="*/ 1292241 w 4938255"/>
                  <a:gd name="T37" fmla="*/ 2403467 h 2826975"/>
                  <a:gd name="T38" fmla="*/ 1999377 w 4938255"/>
                  <a:gd name="T39" fmla="*/ 2415659 h 2826975"/>
                  <a:gd name="T40" fmla="*/ 2109103 w 4938255"/>
                  <a:gd name="T41" fmla="*/ 2379083 h 2826975"/>
                  <a:gd name="T42" fmla="*/ 2255407 w 4938255"/>
                  <a:gd name="T43" fmla="*/ 2184011 h 2826975"/>
                  <a:gd name="T44" fmla="*/ 2340751 w 4938255"/>
                  <a:gd name="T45" fmla="*/ 2049901 h 2826975"/>
                  <a:gd name="T46" fmla="*/ 2438287 w 4938255"/>
                  <a:gd name="T47" fmla="*/ 1903597 h 2826975"/>
                  <a:gd name="T48" fmla="*/ 2511444 w 4938255"/>
                  <a:gd name="T49" fmla="*/ 1793869 h 2826975"/>
                  <a:gd name="T50" fmla="*/ 2572404 w 4938255"/>
                  <a:gd name="T51" fmla="*/ 1659757 h 2826975"/>
                  <a:gd name="T52" fmla="*/ 2633364 w 4938255"/>
                  <a:gd name="T53" fmla="*/ 1501261 h 2826975"/>
                  <a:gd name="T54" fmla="*/ 2669940 w 4938255"/>
                  <a:gd name="T55" fmla="*/ 1330573 h 2826975"/>
                  <a:gd name="T56" fmla="*/ 2706516 w 4938255"/>
                  <a:gd name="T57" fmla="*/ 1220845 h 2826975"/>
                  <a:gd name="T58" fmla="*/ 2755284 w 4938255"/>
                  <a:gd name="T59" fmla="*/ 1074541 h 2826975"/>
                  <a:gd name="T60" fmla="*/ 2791860 w 4938255"/>
                  <a:gd name="T61" fmla="*/ 940426 h 2826975"/>
                  <a:gd name="T62" fmla="*/ 2852820 w 4938255"/>
                  <a:gd name="T63" fmla="*/ 830698 h 2826975"/>
                  <a:gd name="T64" fmla="*/ 2962548 w 4938255"/>
                  <a:gd name="T65" fmla="*/ 586858 h 2826975"/>
                  <a:gd name="T66" fmla="*/ 3060084 w 4938255"/>
                  <a:gd name="T67" fmla="*/ 379594 h 2826975"/>
                  <a:gd name="T68" fmla="*/ 3108852 w 4938255"/>
                  <a:gd name="T69" fmla="*/ 306442 h 2826975"/>
                  <a:gd name="T70" fmla="*/ 3303924 w 4938255"/>
                  <a:gd name="T71" fmla="*/ 123562 h 2826975"/>
                  <a:gd name="T72" fmla="*/ 3535572 w 4938255"/>
                  <a:gd name="T73" fmla="*/ 74794 h 2826975"/>
                  <a:gd name="T74" fmla="*/ 3864756 w 4938255"/>
                  <a:gd name="T75" fmla="*/ 26026 h 2826975"/>
                  <a:gd name="T76" fmla="*/ 3986676 w 4938255"/>
                  <a:gd name="T77" fmla="*/ 1642 h 2826975"/>
                  <a:gd name="T78" fmla="*/ 4267087 w 4938255"/>
                  <a:gd name="T79" fmla="*/ 86986 h 2826975"/>
                  <a:gd name="T80" fmla="*/ 4364623 w 4938255"/>
                  <a:gd name="T81" fmla="*/ 160138 h 2826975"/>
                  <a:gd name="T82" fmla="*/ 4535311 w 4938255"/>
                  <a:gd name="T83" fmla="*/ 355210 h 2826975"/>
                  <a:gd name="T84" fmla="*/ 4571887 w 4938255"/>
                  <a:gd name="T85" fmla="*/ 428362 h 2826975"/>
                  <a:gd name="T86" fmla="*/ 4632847 w 4938255"/>
                  <a:gd name="T87" fmla="*/ 501514 h 2826975"/>
                  <a:gd name="T88" fmla="*/ 4730383 w 4938255"/>
                  <a:gd name="T89" fmla="*/ 647818 h 2826975"/>
                  <a:gd name="T90" fmla="*/ 4791343 w 4938255"/>
                  <a:gd name="T91" fmla="*/ 830698 h 2826975"/>
                  <a:gd name="T92" fmla="*/ 4864495 w 4938255"/>
                  <a:gd name="T93" fmla="*/ 1172077 h 2826975"/>
                  <a:gd name="T94" fmla="*/ 4913263 w 4938255"/>
                  <a:gd name="T95" fmla="*/ 1318381 h 2826975"/>
                  <a:gd name="T96" fmla="*/ 4925455 w 4938255"/>
                  <a:gd name="T97" fmla="*/ 1671949 h 2826975"/>
                  <a:gd name="T98" fmla="*/ 4876687 w 4938255"/>
                  <a:gd name="T99" fmla="*/ 1781677 h 2826975"/>
                  <a:gd name="T100" fmla="*/ 4803535 w 4938255"/>
                  <a:gd name="T101" fmla="*/ 1903597 h 2826975"/>
                  <a:gd name="T102" fmla="*/ 4754767 w 4938255"/>
                  <a:gd name="T103" fmla="*/ 2013325 h 2826975"/>
                  <a:gd name="T104" fmla="*/ 4730383 w 4938255"/>
                  <a:gd name="T105" fmla="*/ 2098667 h 2826975"/>
                  <a:gd name="T106" fmla="*/ 4705999 w 4938255"/>
                  <a:gd name="T107" fmla="*/ 2196203 h 2826975"/>
                  <a:gd name="T108" fmla="*/ 4669423 w 4938255"/>
                  <a:gd name="T109" fmla="*/ 2330315 h 2826975"/>
                  <a:gd name="T110" fmla="*/ 4632847 w 4938255"/>
                  <a:gd name="T111" fmla="*/ 2415659 h 2826975"/>
                  <a:gd name="T112" fmla="*/ 4571887 w 4938255"/>
                  <a:gd name="T113" fmla="*/ 2598539 h 2826975"/>
                  <a:gd name="T114" fmla="*/ 4510927 w 4938255"/>
                  <a:gd name="T115" fmla="*/ 2696075 h 2826975"/>
                  <a:gd name="T116" fmla="*/ 4449967 w 4938255"/>
                  <a:gd name="T117" fmla="*/ 2817995 h 2826975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938255"/>
                  <a:gd name="T178" fmla="*/ 0 h 2826975"/>
                  <a:gd name="T179" fmla="*/ 4938255 w 4938255"/>
                  <a:gd name="T180" fmla="*/ 2826975 h 2826975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938255" h="2826975">
                    <a:moveTo>
                      <a:pt x="243726" y="160138"/>
                    </a:moveTo>
                    <a:cubicBezTo>
                      <a:pt x="179904" y="319692"/>
                      <a:pt x="260843" y="140559"/>
                      <a:pt x="182766" y="257674"/>
                    </a:cubicBezTo>
                    <a:cubicBezTo>
                      <a:pt x="135654" y="328342"/>
                      <a:pt x="215799" y="264100"/>
                      <a:pt x="133998" y="318634"/>
                    </a:cubicBezTo>
                    <a:cubicBezTo>
                      <a:pt x="125870" y="330826"/>
                      <a:pt x="115565" y="341820"/>
                      <a:pt x="109614" y="355210"/>
                    </a:cubicBezTo>
                    <a:cubicBezTo>
                      <a:pt x="99175" y="378698"/>
                      <a:pt x="93358" y="403978"/>
                      <a:pt x="85230" y="428362"/>
                    </a:cubicBezTo>
                    <a:lnTo>
                      <a:pt x="60846" y="501514"/>
                    </a:lnTo>
                    <a:lnTo>
                      <a:pt x="36462" y="574666"/>
                    </a:lnTo>
                    <a:lnTo>
                      <a:pt x="24270" y="611242"/>
                    </a:lnTo>
                    <a:cubicBezTo>
                      <a:pt x="0" y="805402"/>
                      <a:pt x="3801" y="732891"/>
                      <a:pt x="24270" y="1050154"/>
                    </a:cubicBezTo>
                    <a:cubicBezTo>
                      <a:pt x="25097" y="1062979"/>
                      <a:pt x="32398" y="1074538"/>
                      <a:pt x="36462" y="1086730"/>
                    </a:cubicBezTo>
                    <a:cubicBezTo>
                      <a:pt x="46357" y="1165889"/>
                      <a:pt x="42945" y="1170380"/>
                      <a:pt x="60846" y="1233034"/>
                    </a:cubicBezTo>
                    <a:cubicBezTo>
                      <a:pt x="77185" y="1290219"/>
                      <a:pt x="69555" y="1253354"/>
                      <a:pt x="97422" y="1318378"/>
                    </a:cubicBezTo>
                    <a:cubicBezTo>
                      <a:pt x="102484" y="1330190"/>
                      <a:pt x="103867" y="1343459"/>
                      <a:pt x="109614" y="1354954"/>
                    </a:cubicBezTo>
                    <a:cubicBezTo>
                      <a:pt x="116167" y="1368060"/>
                      <a:pt x="127445" y="1378424"/>
                      <a:pt x="133998" y="1391530"/>
                    </a:cubicBezTo>
                    <a:cubicBezTo>
                      <a:pt x="202389" y="1528311"/>
                      <a:pt x="69094" y="1299283"/>
                      <a:pt x="170574" y="1476874"/>
                    </a:cubicBezTo>
                    <a:cubicBezTo>
                      <a:pt x="177844" y="1489596"/>
                      <a:pt x="188405" y="1500344"/>
                      <a:pt x="194958" y="1513450"/>
                    </a:cubicBezTo>
                    <a:cubicBezTo>
                      <a:pt x="204745" y="1533025"/>
                      <a:pt x="211658" y="1553918"/>
                      <a:pt x="219342" y="1574410"/>
                    </a:cubicBezTo>
                    <a:cubicBezTo>
                      <a:pt x="223854" y="1586443"/>
                      <a:pt x="225293" y="1599752"/>
                      <a:pt x="231534" y="1610986"/>
                    </a:cubicBezTo>
                    <a:cubicBezTo>
                      <a:pt x="245766" y="1636604"/>
                      <a:pt x="264046" y="1659754"/>
                      <a:pt x="280302" y="1684138"/>
                    </a:cubicBezTo>
                    <a:cubicBezTo>
                      <a:pt x="288430" y="1696330"/>
                      <a:pt x="300052" y="1706813"/>
                      <a:pt x="304686" y="1720714"/>
                    </a:cubicBezTo>
                    <a:cubicBezTo>
                      <a:pt x="308750" y="1732906"/>
                      <a:pt x="309749" y="1746597"/>
                      <a:pt x="316878" y="1757290"/>
                    </a:cubicBezTo>
                    <a:cubicBezTo>
                      <a:pt x="326442" y="1771636"/>
                      <a:pt x="342233" y="1780775"/>
                      <a:pt x="353454" y="1793866"/>
                    </a:cubicBezTo>
                    <a:cubicBezTo>
                      <a:pt x="396280" y="1843829"/>
                      <a:pt x="384197" y="1847721"/>
                      <a:pt x="438798" y="1891402"/>
                    </a:cubicBezTo>
                    <a:cubicBezTo>
                      <a:pt x="461682" y="1909709"/>
                      <a:pt x="487566" y="1923914"/>
                      <a:pt x="511950" y="1940170"/>
                    </a:cubicBezTo>
                    <a:lnTo>
                      <a:pt x="548526" y="1964554"/>
                    </a:lnTo>
                    <a:lnTo>
                      <a:pt x="585102" y="1988938"/>
                    </a:lnTo>
                    <a:cubicBezTo>
                      <a:pt x="593230" y="2001130"/>
                      <a:pt x="598229" y="2016133"/>
                      <a:pt x="609486" y="2025514"/>
                    </a:cubicBezTo>
                    <a:cubicBezTo>
                      <a:pt x="647541" y="2057227"/>
                      <a:pt x="656715" y="2043033"/>
                      <a:pt x="694830" y="2062090"/>
                    </a:cubicBezTo>
                    <a:cubicBezTo>
                      <a:pt x="707936" y="2068643"/>
                      <a:pt x="718016" y="2080523"/>
                      <a:pt x="731406" y="2086474"/>
                    </a:cubicBezTo>
                    <a:cubicBezTo>
                      <a:pt x="754894" y="2096913"/>
                      <a:pt x="804558" y="2110858"/>
                      <a:pt x="804558" y="2110858"/>
                    </a:cubicBezTo>
                    <a:cubicBezTo>
                      <a:pt x="816750" y="2127114"/>
                      <a:pt x="829323" y="2143091"/>
                      <a:pt x="841134" y="2159626"/>
                    </a:cubicBezTo>
                    <a:cubicBezTo>
                      <a:pt x="849651" y="2171550"/>
                      <a:pt x="855157" y="2185841"/>
                      <a:pt x="865518" y="2196202"/>
                    </a:cubicBezTo>
                    <a:cubicBezTo>
                      <a:pt x="875879" y="2206563"/>
                      <a:pt x="890170" y="2212069"/>
                      <a:pt x="902094" y="2220586"/>
                    </a:cubicBezTo>
                    <a:cubicBezTo>
                      <a:pt x="1007952" y="2296199"/>
                      <a:pt x="901240" y="2224080"/>
                      <a:pt x="987438" y="2281546"/>
                    </a:cubicBezTo>
                    <a:cubicBezTo>
                      <a:pt x="1028543" y="2343203"/>
                      <a:pt x="989508" y="2300869"/>
                      <a:pt x="1048398" y="2330314"/>
                    </a:cubicBezTo>
                    <a:cubicBezTo>
                      <a:pt x="1061504" y="2336867"/>
                      <a:pt x="1071506" y="2348926"/>
                      <a:pt x="1084974" y="2354698"/>
                    </a:cubicBezTo>
                    <a:cubicBezTo>
                      <a:pt x="1100375" y="2361299"/>
                      <a:pt x="1117692" y="2362075"/>
                      <a:pt x="1133742" y="2366890"/>
                    </a:cubicBezTo>
                    <a:cubicBezTo>
                      <a:pt x="1255456" y="2403404"/>
                      <a:pt x="1157635" y="2384237"/>
                      <a:pt x="1292238" y="2403466"/>
                    </a:cubicBezTo>
                    <a:cubicBezTo>
                      <a:pt x="1487967" y="2468709"/>
                      <a:pt x="1353460" y="2427850"/>
                      <a:pt x="1840878" y="2427850"/>
                    </a:cubicBezTo>
                    <a:cubicBezTo>
                      <a:pt x="1893866" y="2427850"/>
                      <a:pt x="1946542" y="2419722"/>
                      <a:pt x="1999374" y="2415658"/>
                    </a:cubicBezTo>
                    <a:lnTo>
                      <a:pt x="2072526" y="2391274"/>
                    </a:lnTo>
                    <a:lnTo>
                      <a:pt x="2109102" y="2379082"/>
                    </a:lnTo>
                    <a:cubicBezTo>
                      <a:pt x="2192615" y="2295569"/>
                      <a:pt x="2163126" y="2334623"/>
                      <a:pt x="2206638" y="2269354"/>
                    </a:cubicBezTo>
                    <a:cubicBezTo>
                      <a:pt x="2232424" y="2166211"/>
                      <a:pt x="2197297" y="2271174"/>
                      <a:pt x="2255406" y="2184010"/>
                    </a:cubicBezTo>
                    <a:cubicBezTo>
                      <a:pt x="2262535" y="2173317"/>
                      <a:pt x="2260698" y="2158276"/>
                      <a:pt x="2267598" y="2147434"/>
                    </a:cubicBezTo>
                    <a:cubicBezTo>
                      <a:pt x="2289417" y="2113148"/>
                      <a:pt x="2318207" y="2083713"/>
                      <a:pt x="2340750" y="2049898"/>
                    </a:cubicBezTo>
                    <a:cubicBezTo>
                      <a:pt x="2374698" y="1998976"/>
                      <a:pt x="2354773" y="2023683"/>
                      <a:pt x="2401710" y="1976746"/>
                    </a:cubicBezTo>
                    <a:cubicBezTo>
                      <a:pt x="2432355" y="1884811"/>
                      <a:pt x="2391017" y="1998132"/>
                      <a:pt x="2438286" y="1903594"/>
                    </a:cubicBezTo>
                    <a:cubicBezTo>
                      <a:pt x="2444033" y="1892099"/>
                      <a:pt x="2444731" y="1878513"/>
                      <a:pt x="2450478" y="1867018"/>
                    </a:cubicBezTo>
                    <a:cubicBezTo>
                      <a:pt x="2467452" y="1833070"/>
                      <a:pt x="2484474" y="1820830"/>
                      <a:pt x="2511438" y="1793866"/>
                    </a:cubicBezTo>
                    <a:cubicBezTo>
                      <a:pt x="2548729" y="1681994"/>
                      <a:pt x="2486395" y="1856145"/>
                      <a:pt x="2560206" y="1708522"/>
                    </a:cubicBezTo>
                    <a:cubicBezTo>
                      <a:pt x="2567700" y="1693535"/>
                      <a:pt x="2565797" y="1675155"/>
                      <a:pt x="2572398" y="1659754"/>
                    </a:cubicBezTo>
                    <a:cubicBezTo>
                      <a:pt x="2578170" y="1646286"/>
                      <a:pt x="2590831" y="1636568"/>
                      <a:pt x="2596782" y="1623178"/>
                    </a:cubicBezTo>
                    <a:cubicBezTo>
                      <a:pt x="2619961" y="1571026"/>
                      <a:pt x="2619172" y="1550908"/>
                      <a:pt x="2633358" y="1501258"/>
                    </a:cubicBezTo>
                    <a:cubicBezTo>
                      <a:pt x="2636889" y="1488901"/>
                      <a:pt x="2642762" y="1477227"/>
                      <a:pt x="2645550" y="1464682"/>
                    </a:cubicBezTo>
                    <a:cubicBezTo>
                      <a:pt x="2656702" y="1414496"/>
                      <a:pt x="2656621" y="1379384"/>
                      <a:pt x="2669934" y="1330570"/>
                    </a:cubicBezTo>
                    <a:cubicBezTo>
                      <a:pt x="2676697" y="1305773"/>
                      <a:pt x="2686190" y="1281802"/>
                      <a:pt x="2694318" y="1257418"/>
                    </a:cubicBezTo>
                    <a:cubicBezTo>
                      <a:pt x="2698382" y="1245226"/>
                      <a:pt x="2703393" y="1233310"/>
                      <a:pt x="2706510" y="1220842"/>
                    </a:cubicBezTo>
                    <a:cubicBezTo>
                      <a:pt x="2714638" y="1188330"/>
                      <a:pt x="2715907" y="1153281"/>
                      <a:pt x="2730894" y="1123306"/>
                    </a:cubicBezTo>
                    <a:cubicBezTo>
                      <a:pt x="2739022" y="1107050"/>
                      <a:pt x="2748119" y="1091243"/>
                      <a:pt x="2755278" y="1074538"/>
                    </a:cubicBezTo>
                    <a:cubicBezTo>
                      <a:pt x="2760340" y="1062726"/>
                      <a:pt x="2764089" y="1050361"/>
                      <a:pt x="2767470" y="1037962"/>
                    </a:cubicBezTo>
                    <a:cubicBezTo>
                      <a:pt x="2776288" y="1005630"/>
                      <a:pt x="2773265" y="968310"/>
                      <a:pt x="2791854" y="940426"/>
                    </a:cubicBezTo>
                    <a:cubicBezTo>
                      <a:pt x="2799982" y="928234"/>
                      <a:pt x="2809685" y="916956"/>
                      <a:pt x="2816238" y="903850"/>
                    </a:cubicBezTo>
                    <a:cubicBezTo>
                      <a:pt x="2866715" y="802896"/>
                      <a:pt x="2782933" y="935520"/>
                      <a:pt x="2852814" y="830698"/>
                    </a:cubicBezTo>
                    <a:cubicBezTo>
                      <a:pt x="2860182" y="801225"/>
                      <a:pt x="2876669" y="729980"/>
                      <a:pt x="2889390" y="708778"/>
                    </a:cubicBezTo>
                    <a:cubicBezTo>
                      <a:pt x="2913774" y="668138"/>
                      <a:pt x="2944940" y="630862"/>
                      <a:pt x="2962542" y="586858"/>
                    </a:cubicBezTo>
                    <a:cubicBezTo>
                      <a:pt x="3000426" y="492148"/>
                      <a:pt x="2977139" y="545473"/>
                      <a:pt x="3035694" y="428362"/>
                    </a:cubicBezTo>
                    <a:cubicBezTo>
                      <a:pt x="3043822" y="412106"/>
                      <a:pt x="3054331" y="396836"/>
                      <a:pt x="3060078" y="379594"/>
                    </a:cubicBezTo>
                    <a:cubicBezTo>
                      <a:pt x="3064142" y="367402"/>
                      <a:pt x="3065141" y="353711"/>
                      <a:pt x="3072270" y="343018"/>
                    </a:cubicBezTo>
                    <a:cubicBezTo>
                      <a:pt x="3081834" y="328672"/>
                      <a:pt x="3096654" y="318634"/>
                      <a:pt x="3108846" y="306442"/>
                    </a:cubicBezTo>
                    <a:cubicBezTo>
                      <a:pt x="3136433" y="223680"/>
                      <a:pt x="3096371" y="318917"/>
                      <a:pt x="3194190" y="221098"/>
                    </a:cubicBezTo>
                    <a:cubicBezTo>
                      <a:pt x="3218778" y="196510"/>
                      <a:pt x="3268039" y="141501"/>
                      <a:pt x="3303918" y="123562"/>
                    </a:cubicBezTo>
                    <a:cubicBezTo>
                      <a:pt x="3326907" y="112067"/>
                      <a:pt x="3352134" y="105412"/>
                      <a:pt x="3377070" y="99178"/>
                    </a:cubicBezTo>
                    <a:cubicBezTo>
                      <a:pt x="3461540" y="78060"/>
                      <a:pt x="3409184" y="88836"/>
                      <a:pt x="3535566" y="74794"/>
                    </a:cubicBezTo>
                    <a:cubicBezTo>
                      <a:pt x="3683956" y="37696"/>
                      <a:pt x="3433451" y="97125"/>
                      <a:pt x="3791598" y="50410"/>
                    </a:cubicBezTo>
                    <a:cubicBezTo>
                      <a:pt x="3817085" y="47086"/>
                      <a:pt x="3840366" y="34154"/>
                      <a:pt x="3864750" y="26026"/>
                    </a:cubicBezTo>
                    <a:cubicBezTo>
                      <a:pt x="3876942" y="21962"/>
                      <a:pt x="3888604" y="15651"/>
                      <a:pt x="3901326" y="13834"/>
                    </a:cubicBezTo>
                    <a:lnTo>
                      <a:pt x="3986670" y="1642"/>
                    </a:lnTo>
                    <a:cubicBezTo>
                      <a:pt x="4043566" y="5706"/>
                      <a:pt x="4102020" y="0"/>
                      <a:pt x="4157358" y="13834"/>
                    </a:cubicBezTo>
                    <a:lnTo>
                      <a:pt x="4267086" y="86986"/>
                    </a:lnTo>
                    <a:lnTo>
                      <a:pt x="4303662" y="111370"/>
                    </a:lnTo>
                    <a:cubicBezTo>
                      <a:pt x="4348717" y="178952"/>
                      <a:pt x="4302268" y="125497"/>
                      <a:pt x="4364622" y="160138"/>
                    </a:cubicBezTo>
                    <a:cubicBezTo>
                      <a:pt x="4390240" y="174370"/>
                      <a:pt x="4437774" y="208906"/>
                      <a:pt x="4437774" y="208906"/>
                    </a:cubicBezTo>
                    <a:lnTo>
                      <a:pt x="4535310" y="355210"/>
                    </a:lnTo>
                    <a:cubicBezTo>
                      <a:pt x="4543438" y="367402"/>
                      <a:pt x="4555060" y="377885"/>
                      <a:pt x="4559694" y="391786"/>
                    </a:cubicBezTo>
                    <a:cubicBezTo>
                      <a:pt x="4563758" y="403978"/>
                      <a:pt x="4564757" y="417669"/>
                      <a:pt x="4571886" y="428362"/>
                    </a:cubicBezTo>
                    <a:cubicBezTo>
                      <a:pt x="4581450" y="442708"/>
                      <a:pt x="4597424" y="451692"/>
                      <a:pt x="4608462" y="464938"/>
                    </a:cubicBezTo>
                    <a:cubicBezTo>
                      <a:pt x="4617843" y="476195"/>
                      <a:pt x="4624228" y="489664"/>
                      <a:pt x="4632846" y="501514"/>
                    </a:cubicBezTo>
                    <a:cubicBezTo>
                      <a:pt x="4656749" y="534381"/>
                      <a:pt x="4687823" y="562700"/>
                      <a:pt x="4705998" y="599050"/>
                    </a:cubicBezTo>
                    <a:cubicBezTo>
                      <a:pt x="4714126" y="615306"/>
                      <a:pt x="4721365" y="632038"/>
                      <a:pt x="4730382" y="647818"/>
                    </a:cubicBezTo>
                    <a:cubicBezTo>
                      <a:pt x="4799313" y="768447"/>
                      <a:pt x="4705464" y="585790"/>
                      <a:pt x="4779150" y="733162"/>
                    </a:cubicBezTo>
                    <a:cubicBezTo>
                      <a:pt x="4783214" y="765674"/>
                      <a:pt x="4785304" y="798494"/>
                      <a:pt x="4791342" y="830698"/>
                    </a:cubicBezTo>
                    <a:cubicBezTo>
                      <a:pt x="4805800" y="907806"/>
                      <a:pt x="4827306" y="962973"/>
                      <a:pt x="4852302" y="1037962"/>
                    </a:cubicBezTo>
                    <a:cubicBezTo>
                      <a:pt x="4856366" y="1082666"/>
                      <a:pt x="4858146" y="1127637"/>
                      <a:pt x="4864494" y="1172074"/>
                    </a:cubicBezTo>
                    <a:cubicBezTo>
                      <a:pt x="4866634" y="1187055"/>
                      <a:pt x="4900816" y="1268849"/>
                      <a:pt x="4901070" y="1269610"/>
                    </a:cubicBezTo>
                    <a:cubicBezTo>
                      <a:pt x="4906369" y="1285506"/>
                      <a:pt x="4908659" y="1302266"/>
                      <a:pt x="4913262" y="1318378"/>
                    </a:cubicBezTo>
                    <a:cubicBezTo>
                      <a:pt x="4938255" y="1405855"/>
                      <a:pt x="4912858" y="1291976"/>
                      <a:pt x="4937646" y="1415914"/>
                    </a:cubicBezTo>
                    <a:cubicBezTo>
                      <a:pt x="4933582" y="1501258"/>
                      <a:pt x="4935634" y="1587114"/>
                      <a:pt x="4925454" y="1671946"/>
                    </a:cubicBezTo>
                    <a:cubicBezTo>
                      <a:pt x="4923289" y="1689991"/>
                      <a:pt x="4908451" y="1704106"/>
                      <a:pt x="4901070" y="1720714"/>
                    </a:cubicBezTo>
                    <a:cubicBezTo>
                      <a:pt x="4892182" y="1740713"/>
                      <a:pt x="4884370" y="1761182"/>
                      <a:pt x="4876686" y="1781674"/>
                    </a:cubicBezTo>
                    <a:cubicBezTo>
                      <a:pt x="4872174" y="1793707"/>
                      <a:pt x="4870241" y="1806755"/>
                      <a:pt x="4864494" y="1818250"/>
                    </a:cubicBezTo>
                    <a:cubicBezTo>
                      <a:pt x="4854916" y="1837405"/>
                      <a:pt x="4812738" y="1890708"/>
                      <a:pt x="4803534" y="1903594"/>
                    </a:cubicBezTo>
                    <a:cubicBezTo>
                      <a:pt x="4795017" y="1915518"/>
                      <a:pt x="4785101" y="1926780"/>
                      <a:pt x="4779150" y="1940170"/>
                    </a:cubicBezTo>
                    <a:cubicBezTo>
                      <a:pt x="4768711" y="1963658"/>
                      <a:pt x="4762894" y="1988938"/>
                      <a:pt x="4754766" y="2013322"/>
                    </a:cubicBezTo>
                    <a:cubicBezTo>
                      <a:pt x="4750702" y="2025514"/>
                      <a:pt x="4745691" y="2037430"/>
                      <a:pt x="4742574" y="2049898"/>
                    </a:cubicBezTo>
                    <a:cubicBezTo>
                      <a:pt x="4738510" y="2066154"/>
                      <a:pt x="4734985" y="2082554"/>
                      <a:pt x="4730382" y="2098666"/>
                    </a:cubicBezTo>
                    <a:cubicBezTo>
                      <a:pt x="4726851" y="2111023"/>
                      <a:pt x="4721307" y="2122774"/>
                      <a:pt x="4718190" y="2135242"/>
                    </a:cubicBezTo>
                    <a:cubicBezTo>
                      <a:pt x="4713164" y="2155346"/>
                      <a:pt x="4711024" y="2176098"/>
                      <a:pt x="4705998" y="2196202"/>
                    </a:cubicBezTo>
                    <a:cubicBezTo>
                      <a:pt x="4698822" y="2224905"/>
                      <a:pt x="4689399" y="2253002"/>
                      <a:pt x="4681614" y="2281546"/>
                    </a:cubicBezTo>
                    <a:cubicBezTo>
                      <a:pt x="4677205" y="2297712"/>
                      <a:pt x="4676023" y="2314913"/>
                      <a:pt x="4669422" y="2330314"/>
                    </a:cubicBezTo>
                    <a:cubicBezTo>
                      <a:pt x="4663650" y="2343782"/>
                      <a:pt x="4653166" y="2354698"/>
                      <a:pt x="4645038" y="2366890"/>
                    </a:cubicBezTo>
                    <a:cubicBezTo>
                      <a:pt x="4640974" y="2383146"/>
                      <a:pt x="4638145" y="2399762"/>
                      <a:pt x="4632846" y="2415658"/>
                    </a:cubicBezTo>
                    <a:cubicBezTo>
                      <a:pt x="4607080" y="2492956"/>
                      <a:pt x="4613392" y="2453269"/>
                      <a:pt x="4596270" y="2513194"/>
                    </a:cubicBezTo>
                    <a:cubicBezTo>
                      <a:pt x="4595296" y="2516601"/>
                      <a:pt x="4578382" y="2590418"/>
                      <a:pt x="4571886" y="2598538"/>
                    </a:cubicBezTo>
                    <a:cubicBezTo>
                      <a:pt x="4562732" y="2609980"/>
                      <a:pt x="4547502" y="2614794"/>
                      <a:pt x="4535310" y="2622922"/>
                    </a:cubicBezTo>
                    <a:cubicBezTo>
                      <a:pt x="4527182" y="2647306"/>
                      <a:pt x="4525183" y="2674688"/>
                      <a:pt x="4510926" y="2696074"/>
                    </a:cubicBezTo>
                    <a:cubicBezTo>
                      <a:pt x="4502798" y="2708266"/>
                      <a:pt x="4492493" y="2719260"/>
                      <a:pt x="4486542" y="2732650"/>
                    </a:cubicBezTo>
                    <a:cubicBezTo>
                      <a:pt x="4444620" y="2826975"/>
                      <a:pt x="4483848" y="2784112"/>
                      <a:pt x="4449966" y="2817994"/>
                    </a:cubicBez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40" name="Полилиния 41"/>
              <p:cNvSpPr>
                <a:spLocks/>
              </p:cNvSpPr>
              <p:nvPr/>
            </p:nvSpPr>
            <p:spPr bwMode="auto">
              <a:xfrm rot="926338">
                <a:off x="3167459" y="865632"/>
                <a:ext cx="587677" cy="536448"/>
              </a:xfrm>
              <a:custGeom>
                <a:avLst/>
                <a:gdLst>
                  <a:gd name="T0" fmla="*/ 282877 w 587677"/>
                  <a:gd name="T1" fmla="*/ 0 h 536448"/>
                  <a:gd name="T2" fmla="*/ 307261 w 587677"/>
                  <a:gd name="T3" fmla="*/ 73152 h 536448"/>
                  <a:gd name="T4" fmla="*/ 319453 w 587677"/>
                  <a:gd name="T5" fmla="*/ 121920 h 536448"/>
                  <a:gd name="T6" fmla="*/ 343837 w 587677"/>
                  <a:gd name="T7" fmla="*/ 231648 h 536448"/>
                  <a:gd name="T8" fmla="*/ 380413 w 587677"/>
                  <a:gd name="T9" fmla="*/ 426720 h 536448"/>
                  <a:gd name="T10" fmla="*/ 429181 w 587677"/>
                  <a:gd name="T11" fmla="*/ 499872 h 536448"/>
                  <a:gd name="T12" fmla="*/ 502333 w 587677"/>
                  <a:gd name="T13" fmla="*/ 536448 h 536448"/>
                  <a:gd name="T14" fmla="*/ 490141 w 587677"/>
                  <a:gd name="T15" fmla="*/ 377952 h 536448"/>
                  <a:gd name="T16" fmla="*/ 416989 w 587677"/>
                  <a:gd name="T17" fmla="*/ 341376 h 536448"/>
                  <a:gd name="T18" fmla="*/ 2461 w 587677"/>
                  <a:gd name="T19" fmla="*/ 329184 h 536448"/>
                  <a:gd name="T20" fmla="*/ 14653 w 587677"/>
                  <a:gd name="T21" fmla="*/ 268224 h 536448"/>
                  <a:gd name="T22" fmla="*/ 160957 w 587677"/>
                  <a:gd name="T23" fmla="*/ 231648 h 536448"/>
                  <a:gd name="T24" fmla="*/ 282877 w 587677"/>
                  <a:gd name="T25" fmla="*/ 243840 h 536448"/>
                  <a:gd name="T26" fmla="*/ 331645 w 587677"/>
                  <a:gd name="T27" fmla="*/ 316992 h 536448"/>
                  <a:gd name="T28" fmla="*/ 368221 w 587677"/>
                  <a:gd name="T29" fmla="*/ 341376 h 536448"/>
                  <a:gd name="T30" fmla="*/ 416989 w 587677"/>
                  <a:gd name="T31" fmla="*/ 268224 h 536448"/>
                  <a:gd name="T32" fmla="*/ 441373 w 587677"/>
                  <a:gd name="T33" fmla="*/ 231648 h 536448"/>
                  <a:gd name="T34" fmla="*/ 477949 w 587677"/>
                  <a:gd name="T35" fmla="*/ 207264 h 536448"/>
                  <a:gd name="T36" fmla="*/ 490141 w 587677"/>
                  <a:gd name="T37" fmla="*/ 170688 h 536448"/>
                  <a:gd name="T38" fmla="*/ 587677 w 587677"/>
                  <a:gd name="T39" fmla="*/ 109728 h 5364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587677"/>
                  <a:gd name="T61" fmla="*/ 0 h 536448"/>
                  <a:gd name="T62" fmla="*/ 587677 w 587677"/>
                  <a:gd name="T63" fmla="*/ 536448 h 53644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587677" h="536448">
                    <a:moveTo>
                      <a:pt x="282877" y="0"/>
                    </a:moveTo>
                    <a:cubicBezTo>
                      <a:pt x="291005" y="24384"/>
                      <a:pt x="301027" y="48216"/>
                      <a:pt x="307261" y="73152"/>
                    </a:cubicBezTo>
                    <a:cubicBezTo>
                      <a:pt x="311325" y="89408"/>
                      <a:pt x="315818" y="105563"/>
                      <a:pt x="319453" y="121920"/>
                    </a:cubicBezTo>
                    <a:cubicBezTo>
                      <a:pt x="350409" y="261224"/>
                      <a:pt x="314103" y="112713"/>
                      <a:pt x="343837" y="231648"/>
                    </a:cubicBezTo>
                    <a:cubicBezTo>
                      <a:pt x="348127" y="274549"/>
                      <a:pt x="349696" y="380644"/>
                      <a:pt x="380413" y="426720"/>
                    </a:cubicBezTo>
                    <a:cubicBezTo>
                      <a:pt x="396669" y="451104"/>
                      <a:pt x="401379" y="490605"/>
                      <a:pt x="429181" y="499872"/>
                    </a:cubicBezTo>
                    <a:cubicBezTo>
                      <a:pt x="479658" y="516698"/>
                      <a:pt x="455064" y="504935"/>
                      <a:pt x="502333" y="536448"/>
                    </a:cubicBezTo>
                    <a:cubicBezTo>
                      <a:pt x="498269" y="483616"/>
                      <a:pt x="503794" y="429151"/>
                      <a:pt x="490141" y="377952"/>
                    </a:cubicBezTo>
                    <a:cubicBezTo>
                      <a:pt x="486655" y="364879"/>
                      <a:pt x="429066" y="342029"/>
                      <a:pt x="416989" y="341376"/>
                    </a:cubicBezTo>
                    <a:cubicBezTo>
                      <a:pt x="278955" y="333915"/>
                      <a:pt x="140637" y="333248"/>
                      <a:pt x="2461" y="329184"/>
                    </a:cubicBezTo>
                    <a:cubicBezTo>
                      <a:pt x="6525" y="308864"/>
                      <a:pt x="0" y="282877"/>
                      <a:pt x="14653" y="268224"/>
                    </a:cubicBezTo>
                    <a:cubicBezTo>
                      <a:pt x="33974" y="248903"/>
                      <a:pt x="136780" y="235677"/>
                      <a:pt x="160957" y="231648"/>
                    </a:cubicBezTo>
                    <a:cubicBezTo>
                      <a:pt x="201597" y="235712"/>
                      <a:pt x="246346" y="225575"/>
                      <a:pt x="282877" y="243840"/>
                    </a:cubicBezTo>
                    <a:cubicBezTo>
                      <a:pt x="309089" y="256946"/>
                      <a:pt x="307261" y="300736"/>
                      <a:pt x="331645" y="316992"/>
                    </a:cubicBezTo>
                    <a:lnTo>
                      <a:pt x="368221" y="341376"/>
                    </a:lnTo>
                    <a:lnTo>
                      <a:pt x="416989" y="268224"/>
                    </a:lnTo>
                    <a:cubicBezTo>
                      <a:pt x="425117" y="256032"/>
                      <a:pt x="429181" y="239776"/>
                      <a:pt x="441373" y="231648"/>
                    </a:cubicBezTo>
                    <a:lnTo>
                      <a:pt x="477949" y="207264"/>
                    </a:lnTo>
                    <a:cubicBezTo>
                      <a:pt x="482013" y="195072"/>
                      <a:pt x="481054" y="179775"/>
                      <a:pt x="490141" y="170688"/>
                    </a:cubicBezTo>
                    <a:cubicBezTo>
                      <a:pt x="517045" y="143784"/>
                      <a:pt x="553766" y="126683"/>
                      <a:pt x="587677" y="109728"/>
                    </a:cubicBezTo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9" name="AutoShape 7"/>
            <p:cNvSpPr>
              <a:spLocks noChangeAspect="1" noChangeArrowheads="1"/>
            </p:cNvSpPr>
            <p:nvPr/>
          </p:nvSpPr>
          <p:spPr bwMode="auto">
            <a:xfrm>
              <a:off x="5652120" y="198884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5</a:t>
              </a:r>
            </a:p>
          </p:txBody>
        </p:sp>
        <p:sp>
          <p:nvSpPr>
            <p:cNvPr id="20" name="AutoShape 7"/>
            <p:cNvSpPr>
              <a:spLocks noChangeAspect="1" noChangeArrowheads="1"/>
            </p:cNvSpPr>
            <p:nvPr/>
          </p:nvSpPr>
          <p:spPr bwMode="auto">
            <a:xfrm>
              <a:off x="3995936" y="306896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3</a:t>
              </a:r>
            </a:p>
          </p:txBody>
        </p:sp>
        <p:sp>
          <p:nvSpPr>
            <p:cNvPr id="21" name="AutoShape 7"/>
            <p:cNvSpPr>
              <a:spLocks noChangeAspect="1" noChangeArrowheads="1"/>
            </p:cNvSpPr>
            <p:nvPr/>
          </p:nvSpPr>
          <p:spPr bwMode="auto">
            <a:xfrm>
              <a:off x="7740352" y="1700808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8</a:t>
              </a:r>
            </a:p>
          </p:txBody>
        </p:sp>
        <p:sp>
          <p:nvSpPr>
            <p:cNvPr id="22" name="AutoShape 7"/>
            <p:cNvSpPr>
              <a:spLocks noChangeAspect="1" noChangeArrowheads="1"/>
            </p:cNvSpPr>
            <p:nvPr/>
          </p:nvSpPr>
          <p:spPr bwMode="auto">
            <a:xfrm>
              <a:off x="5148064" y="2924944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4</a:t>
              </a:r>
            </a:p>
          </p:txBody>
        </p:sp>
        <p:sp>
          <p:nvSpPr>
            <p:cNvPr id="23" name="AutoShape 7"/>
            <p:cNvSpPr>
              <a:spLocks noChangeAspect="1" noChangeArrowheads="1"/>
            </p:cNvSpPr>
            <p:nvPr/>
          </p:nvSpPr>
          <p:spPr bwMode="auto">
            <a:xfrm>
              <a:off x="3203848" y="2348880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2</a:t>
              </a:r>
            </a:p>
          </p:txBody>
        </p:sp>
        <p:sp>
          <p:nvSpPr>
            <p:cNvPr id="24" name="AutoShape 7"/>
            <p:cNvSpPr>
              <a:spLocks noChangeAspect="1" noChangeArrowheads="1"/>
            </p:cNvSpPr>
            <p:nvPr/>
          </p:nvSpPr>
          <p:spPr bwMode="auto">
            <a:xfrm>
              <a:off x="2987824" y="1412776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1</a:t>
              </a:r>
            </a:p>
          </p:txBody>
        </p:sp>
        <p:sp>
          <p:nvSpPr>
            <p:cNvPr id="25" name="AutoShape 7"/>
            <p:cNvSpPr>
              <a:spLocks noChangeAspect="1" noChangeArrowheads="1"/>
            </p:cNvSpPr>
            <p:nvPr/>
          </p:nvSpPr>
          <p:spPr bwMode="auto">
            <a:xfrm>
              <a:off x="7164288" y="836712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7</a:t>
              </a:r>
            </a:p>
          </p:txBody>
        </p:sp>
        <p:sp>
          <p:nvSpPr>
            <p:cNvPr id="29" name="AutoShape 7"/>
            <p:cNvSpPr>
              <a:spLocks noChangeAspect="1" noChangeArrowheads="1"/>
            </p:cNvSpPr>
            <p:nvPr/>
          </p:nvSpPr>
          <p:spPr bwMode="auto">
            <a:xfrm>
              <a:off x="7668344" y="2852936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9</a:t>
              </a:r>
            </a:p>
          </p:txBody>
        </p:sp>
        <p:sp>
          <p:nvSpPr>
            <p:cNvPr id="30" name="AutoShape 7"/>
            <p:cNvSpPr>
              <a:spLocks noChangeAspect="1" noChangeArrowheads="1"/>
            </p:cNvSpPr>
            <p:nvPr/>
          </p:nvSpPr>
          <p:spPr bwMode="auto">
            <a:xfrm>
              <a:off x="6084168" y="1052736"/>
              <a:ext cx="540000" cy="540000"/>
            </a:xfrm>
            <a:prstGeom prst="flowChartConnector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sz="2000" dirty="0">
                  <a:latin typeface="Arial Black" pitchFamily="34" charset="0"/>
                </a:rPr>
                <a:t>6</a:t>
              </a:r>
            </a:p>
          </p:txBody>
        </p:sp>
      </p:grpSp>
      <p:sp>
        <p:nvSpPr>
          <p:cNvPr id="21509" name="AutoShape 14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395287" cy="395287"/>
          </a:xfrm>
          <a:prstGeom prst="actionButtonBackPrevious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2" name="Рисунок 41" descr="090912083145f0_6.jpg"/>
          <p:cNvPicPr>
            <a:picLocks noChangeAspect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3848" y="412280"/>
            <a:ext cx="1872208" cy="2616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Untitled-Scanned-02.jpg"/>
          <p:cNvPicPr>
            <a:picLocks noChangeAspect="1"/>
          </p:cNvPicPr>
          <p:nvPr/>
        </p:nvPicPr>
        <p:blipFill>
          <a:blip r:embed="rId3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80279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435861">
            <a:off x="6153713" y="244266"/>
            <a:ext cx="2559770" cy="22699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2532" name="Прямая со стрелкой 21"/>
          <p:cNvCxnSpPr>
            <a:cxnSpLocks noChangeShapeType="1"/>
          </p:cNvCxnSpPr>
          <p:nvPr/>
        </p:nvCxnSpPr>
        <p:spPr bwMode="auto">
          <a:xfrm flipH="1" flipV="1">
            <a:off x="1908175" y="3644900"/>
            <a:ext cx="1584325" cy="792163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/>
            <a:tailEnd type="stealth" w="med" len="med"/>
          </a:ln>
        </p:spPr>
      </p:cxnSp>
      <p:cxnSp>
        <p:nvCxnSpPr>
          <p:cNvPr id="22533" name="Прямая со стрелкой 24"/>
          <p:cNvCxnSpPr>
            <a:cxnSpLocks noChangeShapeType="1"/>
          </p:cNvCxnSpPr>
          <p:nvPr/>
        </p:nvCxnSpPr>
        <p:spPr bwMode="auto">
          <a:xfrm flipV="1">
            <a:off x="1763713" y="3500438"/>
            <a:ext cx="2376487" cy="21605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1" name="Прямая со стрелкой 30"/>
          <p:cNvCxnSpPr/>
          <p:nvPr/>
        </p:nvCxnSpPr>
        <p:spPr bwMode="auto">
          <a:xfrm flipV="1">
            <a:off x="3779838" y="3716338"/>
            <a:ext cx="1655762" cy="187325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22535" name="Прямая со стрелкой 32"/>
          <p:cNvCxnSpPr>
            <a:cxnSpLocks noChangeShapeType="1"/>
          </p:cNvCxnSpPr>
          <p:nvPr/>
        </p:nvCxnSpPr>
        <p:spPr bwMode="auto">
          <a:xfrm flipV="1">
            <a:off x="6011863" y="3357563"/>
            <a:ext cx="1368425" cy="2159000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stealth" w="med" len="med"/>
          </a:ln>
        </p:spPr>
      </p:cxnSp>
      <p:sp>
        <p:nvSpPr>
          <p:cNvPr id="22536" name="AutoShape 14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395287" cy="395287"/>
          </a:xfrm>
          <a:prstGeom prst="actionButtonBackPrevious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popovich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0" y="6273800"/>
            <a:ext cx="9144000" cy="584200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Да вот беда, забыл дорогу к её дому. Спрашивает он старуху, а она просто так не говорит, загадку загадывает.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0" descr="Рисунок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84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6049963" cy="633413"/>
          </a:xfrm>
        </p:spPr>
        <p:txBody>
          <a:bodyPr/>
          <a:lstStyle/>
          <a:p>
            <a:pPr eaLnBrk="1" hangingPunct="1"/>
            <a:r>
              <a:rPr lang="ru-RU" sz="3200" smtClean="0"/>
              <a:t>Как пройти к Любаве?</a:t>
            </a:r>
          </a:p>
        </p:txBody>
      </p:sp>
      <p:sp>
        <p:nvSpPr>
          <p:cNvPr id="6148" name="Rectangle 20"/>
          <p:cNvSpPr>
            <a:spLocks noChangeArrowheads="1"/>
          </p:cNvSpPr>
          <p:nvPr/>
        </p:nvSpPr>
        <p:spPr bwMode="auto">
          <a:xfrm>
            <a:off x="6072188" y="1182688"/>
            <a:ext cx="3071812" cy="3157537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solidFill>
                  <a:schemeClr val="accent2"/>
                </a:solidFill>
                <a:latin typeface="Comic Sans MS" pitchFamily="66" charset="0"/>
              </a:rPr>
              <a:t>Путь твой, Алёшенька, лежит до реки. Там ты встретишь неподалёку Тихона. Вместе с Тихоном пройдёте по мосту через речку и через луг по тропинке, справа от которой растут голубые цветы. Там ты увидишь терем. В нём живёт твоя Любава.</a:t>
            </a:r>
            <a:endParaRPr lang="ru-RU" sz="1600" b="1">
              <a:solidFill>
                <a:srgbClr val="CC0099"/>
              </a:solidFill>
              <a:latin typeface="Comic Sans MS" pitchFamily="66" charset="0"/>
            </a:endParaRPr>
          </a:p>
        </p:txBody>
      </p:sp>
      <p:pic>
        <p:nvPicPr>
          <p:cNvPr id="6149" name="Picture 25" descr="22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141663"/>
            <a:ext cx="2424112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7" descr="01_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08500"/>
            <a:ext cx="30575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44" descr="33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4797425"/>
            <a:ext cx="15843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900113" y="1700213"/>
            <a:ext cx="563562" cy="563562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sp>
        <p:nvSpPr>
          <p:cNvPr id="4103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787900" y="1844675"/>
            <a:ext cx="563563" cy="563563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6154" name="AutoShap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0" y="2276475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grpSp>
        <p:nvGrpSpPr>
          <p:cNvPr id="6155" name="Group 43"/>
          <p:cNvGrpSpPr>
            <a:grpSpLocks noChangeAspect="1"/>
          </p:cNvGrpSpPr>
          <p:nvPr/>
        </p:nvGrpSpPr>
        <p:grpSpPr bwMode="auto">
          <a:xfrm>
            <a:off x="2339975" y="620713"/>
            <a:ext cx="1798638" cy="1800225"/>
            <a:chOff x="4059" y="845"/>
            <a:chExt cx="635" cy="635"/>
          </a:xfrm>
        </p:grpSpPr>
        <p:pic>
          <p:nvPicPr>
            <p:cNvPr id="6157" name="Picture 37" descr="Изображение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9" y="845"/>
              <a:ext cx="63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8" name="Oval 41"/>
            <p:cNvSpPr>
              <a:spLocks noChangeArrowheads="1"/>
            </p:cNvSpPr>
            <p:nvPr/>
          </p:nvSpPr>
          <p:spPr bwMode="auto">
            <a:xfrm>
              <a:off x="4059" y="845"/>
              <a:ext cx="635" cy="63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6072188" y="4475163"/>
            <a:ext cx="3071812" cy="9017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solidFill>
                  <a:srgbClr val="CC0099"/>
                </a:solidFill>
                <a:latin typeface="Comic Sans MS" pitchFamily="66" charset="0"/>
              </a:rPr>
              <a:t>По какой тропинке сможет Алеша добраться до Любавы?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</p:childTnLst>
        </p:cTn>
      </p:par>
    </p:tnLst>
    <p:bldLst>
      <p:bldP spid="6148" grpId="0"/>
      <p:bldP spid="4102" grpId="0" animBg="1"/>
      <p:bldP spid="410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Буфер обмена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0" y="6026150"/>
            <a:ext cx="9144000" cy="831850"/>
          </a:xfrm>
          <a:prstGeom prst="rect">
            <a:avLst/>
          </a:prstGeom>
          <a:solidFill>
            <a:srgbClr val="FFCC99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Вот и дом знакомый, да дверь закрыта, не хочет </a:t>
            </a:r>
            <a:r>
              <a:rPr lang="ru-RU" sz="1600" b="1" dirty="0" err="1">
                <a:latin typeface="+mj-lt"/>
              </a:rPr>
              <a:t>Любава</a:t>
            </a:r>
            <a:r>
              <a:rPr lang="ru-RU" sz="1600" b="1" dirty="0">
                <a:latin typeface="+mj-lt"/>
              </a:rPr>
              <a:t> выходить. 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– Найди, говорит, отличия на картинках, да подсчитай, сколько их, тогда выгляну в окошко.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7"/>
          <p:cNvSpPr txBox="1">
            <a:spLocks noChangeArrowheads="1"/>
          </p:cNvSpPr>
          <p:nvPr/>
        </p:nvSpPr>
        <p:spPr bwMode="auto">
          <a:xfrm>
            <a:off x="7164388" y="4365625"/>
            <a:ext cx="168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" rIns="180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3399"/>
                </a:solidFill>
                <a:latin typeface="Comic Sans MS" pitchFamily="66" charset="0"/>
              </a:rPr>
              <a:t>3 </a:t>
            </a:r>
            <a:r>
              <a:rPr lang="ru-RU" sz="2400">
                <a:solidFill>
                  <a:srgbClr val="003399"/>
                </a:solidFill>
                <a:latin typeface="Comic Sans MS" pitchFamily="66" charset="0"/>
              </a:rPr>
              <a:t>отличия</a:t>
            </a:r>
          </a:p>
        </p:txBody>
      </p:sp>
      <p:sp>
        <p:nvSpPr>
          <p:cNvPr id="8195" name="Text Box 86"/>
          <p:cNvSpPr txBox="1">
            <a:spLocks noChangeArrowheads="1"/>
          </p:cNvSpPr>
          <p:nvPr/>
        </p:nvSpPr>
        <p:spPr bwMode="auto">
          <a:xfrm>
            <a:off x="7092950" y="3644900"/>
            <a:ext cx="1835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3399"/>
                </a:solidFill>
                <a:latin typeface="Comic Sans MS" pitchFamily="66" charset="0"/>
              </a:rPr>
              <a:t>4 </a:t>
            </a:r>
            <a:r>
              <a:rPr lang="ru-RU" sz="2400">
                <a:solidFill>
                  <a:srgbClr val="003399"/>
                </a:solidFill>
                <a:latin typeface="Comic Sans MS" pitchFamily="66" charset="0"/>
              </a:rPr>
              <a:t>отличия</a:t>
            </a:r>
          </a:p>
        </p:txBody>
      </p:sp>
      <p:sp>
        <p:nvSpPr>
          <p:cNvPr id="8196" name="Text Box 84"/>
          <p:cNvSpPr txBox="1">
            <a:spLocks noChangeArrowheads="1"/>
          </p:cNvSpPr>
          <p:nvPr/>
        </p:nvSpPr>
        <p:spPr bwMode="auto">
          <a:xfrm>
            <a:off x="7019925" y="2852738"/>
            <a:ext cx="1979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3399"/>
                </a:solidFill>
                <a:latin typeface="Comic Sans MS" pitchFamily="66" charset="0"/>
              </a:rPr>
              <a:t>5 </a:t>
            </a:r>
            <a:r>
              <a:rPr lang="ru-RU" sz="2400">
                <a:solidFill>
                  <a:srgbClr val="003399"/>
                </a:solidFill>
                <a:latin typeface="Comic Sans MS" pitchFamily="66" charset="0"/>
              </a:rPr>
              <a:t>отличий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56325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Найди отличия. Сколько их?</a:t>
            </a:r>
          </a:p>
        </p:txBody>
      </p:sp>
      <p:grpSp>
        <p:nvGrpSpPr>
          <p:cNvPr id="8198" name="Group 89"/>
          <p:cNvGrpSpPr>
            <a:grpSpLocks/>
          </p:cNvGrpSpPr>
          <p:nvPr/>
        </p:nvGrpSpPr>
        <p:grpSpPr bwMode="auto">
          <a:xfrm>
            <a:off x="0" y="1196975"/>
            <a:ext cx="2970213" cy="5246688"/>
            <a:chOff x="0" y="754"/>
            <a:chExt cx="1871" cy="3305"/>
          </a:xfrm>
        </p:grpSpPr>
        <p:grpSp>
          <p:nvGrpSpPr>
            <p:cNvPr id="8239" name="Group 10"/>
            <p:cNvGrpSpPr>
              <a:grpSpLocks/>
            </p:cNvGrpSpPr>
            <p:nvPr/>
          </p:nvGrpSpPr>
          <p:grpSpPr bwMode="auto">
            <a:xfrm>
              <a:off x="0" y="1081"/>
              <a:ext cx="1871" cy="2732"/>
              <a:chOff x="646" y="1467"/>
              <a:chExt cx="6221" cy="9081"/>
            </a:xfrm>
          </p:grpSpPr>
          <p:grpSp>
            <p:nvGrpSpPr>
              <p:cNvPr id="8244" name="Group 11"/>
              <p:cNvGrpSpPr>
                <a:grpSpLocks/>
              </p:cNvGrpSpPr>
              <p:nvPr/>
            </p:nvGrpSpPr>
            <p:grpSpPr bwMode="auto">
              <a:xfrm>
                <a:off x="2367" y="1467"/>
                <a:ext cx="4500" cy="8100"/>
                <a:chOff x="2367" y="1467"/>
                <a:chExt cx="4500" cy="8100"/>
              </a:xfrm>
            </p:grpSpPr>
            <p:grpSp>
              <p:nvGrpSpPr>
                <p:cNvPr id="8247" name="Group 12"/>
                <p:cNvGrpSpPr>
                  <a:grpSpLocks/>
                </p:cNvGrpSpPr>
                <p:nvPr/>
              </p:nvGrpSpPr>
              <p:grpSpPr bwMode="auto">
                <a:xfrm>
                  <a:off x="2367" y="1467"/>
                  <a:ext cx="4500" cy="8100"/>
                  <a:chOff x="2367" y="1467"/>
                  <a:chExt cx="4500" cy="8100"/>
                </a:xfrm>
              </p:grpSpPr>
              <p:grpSp>
                <p:nvGrpSpPr>
                  <p:cNvPr id="8259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2547" y="1467"/>
                    <a:ext cx="3780" cy="8100"/>
                    <a:chOff x="2547" y="1467"/>
                    <a:chExt cx="3780" cy="8100"/>
                  </a:xfrm>
                </p:grpSpPr>
                <p:grpSp>
                  <p:nvGrpSpPr>
                    <p:cNvPr id="8266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7" y="1467"/>
                      <a:ext cx="3780" cy="8100"/>
                      <a:chOff x="2547" y="1467"/>
                      <a:chExt cx="3780" cy="8100"/>
                    </a:xfrm>
                  </p:grpSpPr>
                  <p:sp>
                    <p:nvSpPr>
                      <p:cNvPr id="8270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907" y="1467"/>
                        <a:ext cx="3240" cy="324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8271" name="Oval 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47" y="4707"/>
                        <a:ext cx="3780" cy="48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8267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27" y="3087"/>
                      <a:ext cx="1800" cy="900"/>
                      <a:chOff x="3627" y="3087"/>
                      <a:chExt cx="1800" cy="900"/>
                    </a:xfrm>
                  </p:grpSpPr>
                  <p:sp>
                    <p:nvSpPr>
                      <p:cNvPr id="8268" name="Oval 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627" y="3087"/>
                        <a:ext cx="900" cy="90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8269" name="Oval 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527" y="3087"/>
                        <a:ext cx="900" cy="90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8260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2367" y="2907"/>
                    <a:ext cx="1620" cy="974"/>
                    <a:chOff x="2367" y="2907"/>
                    <a:chExt cx="1620" cy="974"/>
                  </a:xfrm>
                </p:grpSpPr>
                <p:sp>
                  <p:nvSpPr>
                    <p:cNvPr id="8264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7" y="2907"/>
                      <a:ext cx="1620" cy="5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65" name="Line 2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67" y="3447"/>
                      <a:ext cx="1620" cy="43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8261" name="Group 23"/>
                  <p:cNvGrpSpPr>
                    <a:grpSpLocks/>
                  </p:cNvGrpSpPr>
                  <p:nvPr/>
                </p:nvGrpSpPr>
                <p:grpSpPr bwMode="auto">
                  <a:xfrm flipH="1">
                    <a:off x="5247" y="2907"/>
                    <a:ext cx="1620" cy="974"/>
                    <a:chOff x="2367" y="2907"/>
                    <a:chExt cx="1620" cy="974"/>
                  </a:xfrm>
                </p:grpSpPr>
                <p:sp>
                  <p:nvSpPr>
                    <p:cNvPr id="8262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7" y="2907"/>
                      <a:ext cx="1620" cy="5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63" name="Line 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67" y="3447"/>
                      <a:ext cx="1620" cy="43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8248" name="Group 26"/>
                <p:cNvGrpSpPr>
                  <a:grpSpLocks/>
                </p:cNvGrpSpPr>
                <p:nvPr/>
              </p:nvGrpSpPr>
              <p:grpSpPr bwMode="auto">
                <a:xfrm>
                  <a:off x="3627" y="2187"/>
                  <a:ext cx="1800" cy="720"/>
                  <a:chOff x="3627" y="2187"/>
                  <a:chExt cx="1800" cy="720"/>
                </a:xfrm>
              </p:grpSpPr>
              <p:grpSp>
                <p:nvGrpSpPr>
                  <p:cNvPr id="824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627" y="2187"/>
                    <a:ext cx="720" cy="720"/>
                    <a:chOff x="3627" y="2187"/>
                    <a:chExt cx="720" cy="720"/>
                  </a:xfrm>
                </p:grpSpPr>
                <p:grpSp>
                  <p:nvGrpSpPr>
                    <p:cNvPr id="8255" name="Group 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27" y="2187"/>
                      <a:ext cx="720" cy="720"/>
                      <a:chOff x="3627" y="2187"/>
                      <a:chExt cx="720" cy="720"/>
                    </a:xfrm>
                  </p:grpSpPr>
                  <p:sp>
                    <p:nvSpPr>
                      <p:cNvPr id="8257" name="Oval 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627" y="2187"/>
                        <a:ext cx="720" cy="72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8258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7" y="2367"/>
                        <a:ext cx="540" cy="54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8256" name="Oval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912" y="2495"/>
                      <a:ext cx="386" cy="38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8250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707" y="2187"/>
                    <a:ext cx="720" cy="720"/>
                    <a:chOff x="3627" y="2187"/>
                    <a:chExt cx="720" cy="720"/>
                  </a:xfrm>
                </p:grpSpPr>
                <p:grpSp>
                  <p:nvGrpSpPr>
                    <p:cNvPr id="8251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27" y="2187"/>
                      <a:ext cx="720" cy="720"/>
                      <a:chOff x="3627" y="2187"/>
                      <a:chExt cx="720" cy="720"/>
                    </a:xfrm>
                  </p:grpSpPr>
                  <p:sp>
                    <p:nvSpPr>
                      <p:cNvPr id="8253" name="Oval 3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627" y="2187"/>
                        <a:ext cx="720" cy="72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8254" name="Oval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7" y="2367"/>
                        <a:ext cx="540" cy="54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8252" name="Oval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912" y="2495"/>
                      <a:ext cx="386" cy="38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8245" name="Freeform 37"/>
              <p:cNvSpPr>
                <a:spLocks/>
              </p:cNvSpPr>
              <p:nvPr/>
            </p:nvSpPr>
            <p:spPr bwMode="auto">
              <a:xfrm>
                <a:off x="646" y="7543"/>
                <a:ext cx="1901" cy="3005"/>
              </a:xfrm>
              <a:custGeom>
                <a:avLst/>
                <a:gdLst>
                  <a:gd name="T0" fmla="*/ 1901 w 1901"/>
                  <a:gd name="T1" fmla="*/ 224 h 3005"/>
                  <a:gd name="T2" fmla="*/ 558 w 1901"/>
                  <a:gd name="T3" fmla="*/ 814 h 3005"/>
                  <a:gd name="T4" fmla="*/ 62 w 1901"/>
                  <a:gd name="T5" fmla="*/ 2631 h 3005"/>
                  <a:gd name="T6" fmla="*/ 841 w 1901"/>
                  <a:gd name="T7" fmla="*/ 2159 h 3005"/>
                  <a:gd name="T8" fmla="*/ 1901 w 1901"/>
                  <a:gd name="T9" fmla="*/ 224 h 30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1"/>
                  <a:gd name="T16" fmla="*/ 0 h 3005"/>
                  <a:gd name="T17" fmla="*/ 1901 w 1901"/>
                  <a:gd name="T18" fmla="*/ 3005 h 30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1" h="3005">
                    <a:moveTo>
                      <a:pt x="1901" y="224"/>
                    </a:moveTo>
                    <a:cubicBezTo>
                      <a:pt x="1854" y="0"/>
                      <a:pt x="865" y="413"/>
                      <a:pt x="558" y="814"/>
                    </a:cubicBezTo>
                    <a:cubicBezTo>
                      <a:pt x="258" y="1204"/>
                      <a:pt x="203" y="2395"/>
                      <a:pt x="62" y="2631"/>
                    </a:cubicBezTo>
                    <a:cubicBezTo>
                      <a:pt x="0" y="3005"/>
                      <a:pt x="541" y="2549"/>
                      <a:pt x="841" y="2159"/>
                    </a:cubicBezTo>
                    <a:cubicBezTo>
                      <a:pt x="1141" y="1769"/>
                      <a:pt x="1680" y="627"/>
                      <a:pt x="1901" y="224"/>
                    </a:cubicBez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6" name="Freeform 38"/>
              <p:cNvSpPr>
                <a:spLocks/>
              </p:cNvSpPr>
              <p:nvPr/>
            </p:nvSpPr>
            <p:spPr bwMode="auto">
              <a:xfrm>
                <a:off x="927" y="9387"/>
                <a:ext cx="540" cy="360"/>
              </a:xfrm>
              <a:custGeom>
                <a:avLst/>
                <a:gdLst>
                  <a:gd name="T0" fmla="*/ 0 w 360"/>
                  <a:gd name="T1" fmla="*/ 0 h 236"/>
                  <a:gd name="T2" fmla="*/ 11685 w 360"/>
                  <a:gd name="T3" fmla="*/ 21434 h 236"/>
                  <a:gd name="T4" fmla="*/ 31145 w 360"/>
                  <a:gd name="T5" fmla="*/ 18734 h 236"/>
                  <a:gd name="T6" fmla="*/ 0 60000 65536"/>
                  <a:gd name="T7" fmla="*/ 0 60000 65536"/>
                  <a:gd name="T8" fmla="*/ 0 60000 65536"/>
                  <a:gd name="T9" fmla="*/ 0 w 360"/>
                  <a:gd name="T10" fmla="*/ 0 h 236"/>
                  <a:gd name="T11" fmla="*/ 360 w 360"/>
                  <a:gd name="T12" fmla="*/ 236 h 2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0" h="236">
                    <a:moveTo>
                      <a:pt x="0" y="0"/>
                    </a:moveTo>
                    <a:cubicBezTo>
                      <a:pt x="23" y="34"/>
                      <a:pt x="75" y="176"/>
                      <a:pt x="135" y="206"/>
                    </a:cubicBezTo>
                    <a:cubicBezTo>
                      <a:pt x="195" y="236"/>
                      <a:pt x="313" y="185"/>
                      <a:pt x="360" y="180"/>
                    </a:cubicBez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40" name="Oval 40"/>
            <p:cNvSpPr>
              <a:spLocks noChangeArrowheads="1"/>
            </p:cNvSpPr>
            <p:nvPr/>
          </p:nvSpPr>
          <p:spPr bwMode="auto">
            <a:xfrm rot="1041997">
              <a:off x="897" y="3517"/>
              <a:ext cx="270" cy="54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Oval 41"/>
            <p:cNvSpPr>
              <a:spLocks noChangeArrowheads="1"/>
            </p:cNvSpPr>
            <p:nvPr/>
          </p:nvSpPr>
          <p:spPr bwMode="auto">
            <a:xfrm rot="-1514758">
              <a:off x="1222" y="3463"/>
              <a:ext cx="270" cy="54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Freeform 42"/>
            <p:cNvSpPr>
              <a:spLocks/>
            </p:cNvSpPr>
            <p:nvPr/>
          </p:nvSpPr>
          <p:spPr bwMode="auto">
            <a:xfrm>
              <a:off x="913" y="754"/>
              <a:ext cx="223" cy="387"/>
            </a:xfrm>
            <a:custGeom>
              <a:avLst/>
              <a:gdLst>
                <a:gd name="T0" fmla="*/ 0 w 740"/>
                <a:gd name="T1" fmla="*/ 0 h 1286"/>
                <a:gd name="T2" fmla="*/ 0 w 740"/>
                <a:gd name="T3" fmla="*/ 0 h 1286"/>
                <a:gd name="T4" fmla="*/ 0 w 740"/>
                <a:gd name="T5" fmla="*/ 0 h 1286"/>
                <a:gd name="T6" fmla="*/ 0 w 740"/>
                <a:gd name="T7" fmla="*/ 0 h 1286"/>
                <a:gd name="T8" fmla="*/ 0 w 740"/>
                <a:gd name="T9" fmla="*/ 0 h 1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286"/>
                <a:gd name="T17" fmla="*/ 740 w 740"/>
                <a:gd name="T18" fmla="*/ 1286 h 1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286">
                  <a:moveTo>
                    <a:pt x="55" y="1286"/>
                  </a:moveTo>
                  <a:cubicBezTo>
                    <a:pt x="51" y="1184"/>
                    <a:pt x="0" y="876"/>
                    <a:pt x="31" y="672"/>
                  </a:cubicBezTo>
                  <a:cubicBezTo>
                    <a:pt x="62" y="468"/>
                    <a:pt x="130" y="0"/>
                    <a:pt x="244" y="59"/>
                  </a:cubicBezTo>
                  <a:cubicBezTo>
                    <a:pt x="346" y="43"/>
                    <a:pt x="562" y="405"/>
                    <a:pt x="645" y="578"/>
                  </a:cubicBezTo>
                  <a:cubicBezTo>
                    <a:pt x="724" y="739"/>
                    <a:pt x="720" y="989"/>
                    <a:pt x="740" y="1097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3" name="Freeform 43"/>
            <p:cNvSpPr>
              <a:spLocks/>
            </p:cNvSpPr>
            <p:nvPr/>
          </p:nvSpPr>
          <p:spPr bwMode="auto">
            <a:xfrm flipH="1">
              <a:off x="1191" y="756"/>
              <a:ext cx="223" cy="387"/>
            </a:xfrm>
            <a:custGeom>
              <a:avLst/>
              <a:gdLst>
                <a:gd name="T0" fmla="*/ 0 w 740"/>
                <a:gd name="T1" fmla="*/ 0 h 1286"/>
                <a:gd name="T2" fmla="*/ 0 w 740"/>
                <a:gd name="T3" fmla="*/ 0 h 1286"/>
                <a:gd name="T4" fmla="*/ 0 w 740"/>
                <a:gd name="T5" fmla="*/ 0 h 1286"/>
                <a:gd name="T6" fmla="*/ 0 w 740"/>
                <a:gd name="T7" fmla="*/ 0 h 1286"/>
                <a:gd name="T8" fmla="*/ 0 w 740"/>
                <a:gd name="T9" fmla="*/ 0 h 1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286"/>
                <a:gd name="T17" fmla="*/ 740 w 740"/>
                <a:gd name="T18" fmla="*/ 1286 h 1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286">
                  <a:moveTo>
                    <a:pt x="55" y="1286"/>
                  </a:moveTo>
                  <a:cubicBezTo>
                    <a:pt x="51" y="1184"/>
                    <a:pt x="0" y="876"/>
                    <a:pt x="31" y="672"/>
                  </a:cubicBezTo>
                  <a:cubicBezTo>
                    <a:pt x="62" y="468"/>
                    <a:pt x="130" y="0"/>
                    <a:pt x="244" y="59"/>
                  </a:cubicBezTo>
                  <a:cubicBezTo>
                    <a:pt x="346" y="43"/>
                    <a:pt x="562" y="405"/>
                    <a:pt x="645" y="578"/>
                  </a:cubicBezTo>
                  <a:cubicBezTo>
                    <a:pt x="724" y="739"/>
                    <a:pt x="720" y="989"/>
                    <a:pt x="740" y="1097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99" name="Group 44"/>
          <p:cNvGrpSpPr>
            <a:grpSpLocks/>
          </p:cNvGrpSpPr>
          <p:nvPr/>
        </p:nvGrpSpPr>
        <p:grpSpPr bwMode="auto">
          <a:xfrm>
            <a:off x="3276600" y="1268413"/>
            <a:ext cx="2679700" cy="5157787"/>
            <a:chOff x="9567" y="207"/>
            <a:chExt cx="5612" cy="10800"/>
          </a:xfrm>
        </p:grpSpPr>
        <p:grpSp>
          <p:nvGrpSpPr>
            <p:cNvPr id="8205" name="Group 45"/>
            <p:cNvGrpSpPr>
              <a:grpSpLocks/>
            </p:cNvGrpSpPr>
            <p:nvPr/>
          </p:nvGrpSpPr>
          <p:grpSpPr bwMode="auto">
            <a:xfrm>
              <a:off x="9567" y="1107"/>
              <a:ext cx="5612" cy="9900"/>
              <a:chOff x="9567" y="1107"/>
              <a:chExt cx="5612" cy="9900"/>
            </a:xfrm>
          </p:grpSpPr>
          <p:grpSp>
            <p:nvGrpSpPr>
              <p:cNvPr id="8208" name="Group 46"/>
              <p:cNvGrpSpPr>
                <a:grpSpLocks/>
              </p:cNvGrpSpPr>
              <p:nvPr/>
            </p:nvGrpSpPr>
            <p:grpSpPr bwMode="auto">
              <a:xfrm>
                <a:off x="9567" y="1107"/>
                <a:ext cx="5612" cy="9900"/>
                <a:chOff x="9567" y="1647"/>
                <a:chExt cx="5612" cy="9900"/>
              </a:xfrm>
            </p:grpSpPr>
            <p:grpSp>
              <p:nvGrpSpPr>
                <p:cNvPr id="8212" name="Group 47"/>
                <p:cNvGrpSpPr>
                  <a:grpSpLocks/>
                </p:cNvGrpSpPr>
                <p:nvPr/>
              </p:nvGrpSpPr>
              <p:grpSpPr bwMode="auto">
                <a:xfrm>
                  <a:off x="9567" y="1647"/>
                  <a:ext cx="5612" cy="8763"/>
                  <a:chOff x="9567" y="1647"/>
                  <a:chExt cx="5612" cy="8763"/>
                </a:xfrm>
              </p:grpSpPr>
              <p:grpSp>
                <p:nvGrpSpPr>
                  <p:cNvPr id="8216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9567" y="1647"/>
                    <a:ext cx="4500" cy="8100"/>
                    <a:chOff x="7587" y="1827"/>
                    <a:chExt cx="4500" cy="8100"/>
                  </a:xfrm>
                </p:grpSpPr>
                <p:grpSp>
                  <p:nvGrpSpPr>
                    <p:cNvPr id="8218" name="Group 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587" y="1827"/>
                      <a:ext cx="4500" cy="8100"/>
                      <a:chOff x="2367" y="1467"/>
                      <a:chExt cx="4500" cy="8100"/>
                    </a:xfrm>
                  </p:grpSpPr>
                  <p:grpSp>
                    <p:nvGrpSpPr>
                      <p:cNvPr id="8226" name="Group 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47" y="1467"/>
                        <a:ext cx="3780" cy="8100"/>
                        <a:chOff x="2547" y="1467"/>
                        <a:chExt cx="3780" cy="8100"/>
                      </a:xfrm>
                    </p:grpSpPr>
                    <p:grpSp>
                      <p:nvGrpSpPr>
                        <p:cNvPr id="8233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47" y="1467"/>
                          <a:ext cx="3780" cy="8100"/>
                          <a:chOff x="2547" y="1467"/>
                          <a:chExt cx="3780" cy="8100"/>
                        </a:xfrm>
                      </p:grpSpPr>
                      <p:sp>
                        <p:nvSpPr>
                          <p:cNvPr id="8237" name="Oval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7" y="1467"/>
                            <a:ext cx="3240" cy="3240"/>
                          </a:xfrm>
                          <a:prstGeom prst="ellipse">
                            <a:avLst/>
                          </a:prstGeom>
                          <a:solidFill>
                            <a:srgbClr val="FFFFFF"/>
                          </a:solidFill>
                          <a:ln w="381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8238" name="Oval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47" y="4707"/>
                            <a:ext cx="3780" cy="4860"/>
                          </a:xfrm>
                          <a:prstGeom prst="ellipse">
                            <a:avLst/>
                          </a:prstGeom>
                          <a:solidFill>
                            <a:srgbClr val="FFFFFF"/>
                          </a:solidFill>
                          <a:ln w="381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8234" name="Group 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27" y="3087"/>
                          <a:ext cx="1800" cy="900"/>
                          <a:chOff x="3627" y="3087"/>
                          <a:chExt cx="1800" cy="900"/>
                        </a:xfrm>
                      </p:grpSpPr>
                      <p:sp>
                        <p:nvSpPr>
                          <p:cNvPr id="8235" name="Oval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27" y="3087"/>
                            <a:ext cx="900" cy="900"/>
                          </a:xfrm>
                          <a:prstGeom prst="ellipse">
                            <a:avLst/>
                          </a:prstGeom>
                          <a:solidFill>
                            <a:srgbClr val="FFFFFF"/>
                          </a:solidFill>
                          <a:ln w="381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8236" name="Oval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527" y="3087"/>
                            <a:ext cx="900" cy="900"/>
                          </a:xfrm>
                          <a:prstGeom prst="ellipse">
                            <a:avLst/>
                          </a:prstGeom>
                          <a:solidFill>
                            <a:srgbClr val="FFFFFF"/>
                          </a:solidFill>
                          <a:ln w="381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</p:grpSp>
                  <p:grpSp>
                    <p:nvGrpSpPr>
                      <p:cNvPr id="8227" name="Group 5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67" y="2907"/>
                        <a:ext cx="1620" cy="974"/>
                        <a:chOff x="2367" y="2907"/>
                        <a:chExt cx="1620" cy="974"/>
                      </a:xfrm>
                    </p:grpSpPr>
                    <p:sp>
                      <p:nvSpPr>
                        <p:cNvPr id="8231" name="Line 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367" y="2907"/>
                          <a:ext cx="1620" cy="540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32" name="Line 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67" y="3447"/>
                          <a:ext cx="1620" cy="434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8228" name="Group 60"/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5247" y="2907"/>
                        <a:ext cx="1620" cy="974"/>
                        <a:chOff x="2367" y="2907"/>
                        <a:chExt cx="1620" cy="974"/>
                      </a:xfrm>
                    </p:grpSpPr>
                    <p:sp>
                      <p:nvSpPr>
                        <p:cNvPr id="8229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367" y="2907"/>
                          <a:ext cx="1620" cy="540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30" name="Line 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67" y="3447"/>
                          <a:ext cx="1620" cy="434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8219" name="Group 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847" y="2547"/>
                      <a:ext cx="1800" cy="720"/>
                      <a:chOff x="8847" y="2547"/>
                      <a:chExt cx="1800" cy="720"/>
                    </a:xfrm>
                  </p:grpSpPr>
                  <p:grpSp>
                    <p:nvGrpSpPr>
                      <p:cNvPr id="8220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847" y="2547"/>
                        <a:ext cx="720" cy="720"/>
                        <a:chOff x="8847" y="2547"/>
                        <a:chExt cx="720" cy="720"/>
                      </a:xfrm>
                    </p:grpSpPr>
                    <p:sp>
                      <p:nvSpPr>
                        <p:cNvPr id="8224" name="Oval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847" y="2547"/>
                          <a:ext cx="720" cy="72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25" name="Oval 6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27" y="2727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000000"/>
                        </a:solidFill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8221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927" y="2547"/>
                        <a:ext cx="720" cy="720"/>
                        <a:chOff x="8847" y="2547"/>
                        <a:chExt cx="720" cy="720"/>
                      </a:xfrm>
                    </p:grpSpPr>
                    <p:sp>
                      <p:nvSpPr>
                        <p:cNvPr id="8222" name="Oval 6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847" y="2547"/>
                          <a:ext cx="720" cy="720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23" name="Oval 6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27" y="2727"/>
                          <a:ext cx="540" cy="540"/>
                        </a:xfrm>
                        <a:prstGeom prst="ellipse">
                          <a:avLst/>
                        </a:prstGeom>
                        <a:solidFill>
                          <a:srgbClr val="000000"/>
                        </a:solidFill>
                        <a:ln w="381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  <p:sp>
                <p:nvSpPr>
                  <p:cNvPr id="8217" name="Freeform 70"/>
                  <p:cNvSpPr>
                    <a:spLocks/>
                  </p:cNvSpPr>
                  <p:nvPr/>
                </p:nvSpPr>
                <p:spPr bwMode="auto">
                  <a:xfrm>
                    <a:off x="13347" y="8302"/>
                    <a:ext cx="1832" cy="2108"/>
                  </a:xfrm>
                  <a:custGeom>
                    <a:avLst/>
                    <a:gdLst>
                      <a:gd name="T0" fmla="*/ 0 w 1832"/>
                      <a:gd name="T1" fmla="*/ 5 h 2108"/>
                      <a:gd name="T2" fmla="*/ 982 w 1832"/>
                      <a:gd name="T3" fmla="*/ 291 h 2108"/>
                      <a:gd name="T4" fmla="*/ 1454 w 1832"/>
                      <a:gd name="T5" fmla="*/ 1754 h 2108"/>
                      <a:gd name="T6" fmla="*/ 1832 w 1832"/>
                      <a:gd name="T7" fmla="*/ 2085 h 210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832"/>
                      <a:gd name="T13" fmla="*/ 0 h 2108"/>
                      <a:gd name="T14" fmla="*/ 1832 w 1832"/>
                      <a:gd name="T15" fmla="*/ 2108 h 210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832" h="2108">
                        <a:moveTo>
                          <a:pt x="0" y="5"/>
                        </a:moveTo>
                        <a:cubicBezTo>
                          <a:pt x="164" y="53"/>
                          <a:pt x="740" y="0"/>
                          <a:pt x="982" y="291"/>
                        </a:cubicBezTo>
                        <a:cubicBezTo>
                          <a:pt x="1197" y="593"/>
                          <a:pt x="1310" y="1400"/>
                          <a:pt x="1454" y="1754"/>
                        </a:cubicBezTo>
                        <a:cubicBezTo>
                          <a:pt x="1598" y="2108"/>
                          <a:pt x="1753" y="2016"/>
                          <a:pt x="1832" y="208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13" name="Group 71"/>
                <p:cNvGrpSpPr>
                  <a:grpSpLocks/>
                </p:cNvGrpSpPr>
                <p:nvPr/>
              </p:nvGrpSpPr>
              <p:grpSpPr bwMode="auto">
                <a:xfrm>
                  <a:off x="10647" y="9747"/>
                  <a:ext cx="1800" cy="1800"/>
                  <a:chOff x="10647" y="9747"/>
                  <a:chExt cx="1800" cy="1800"/>
                </a:xfrm>
              </p:grpSpPr>
              <p:sp>
                <p:nvSpPr>
                  <p:cNvPr id="8214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10647" y="9747"/>
                    <a:ext cx="900" cy="18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15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11547" y="9747"/>
                    <a:ext cx="900" cy="18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209" name="Group 74"/>
              <p:cNvGrpSpPr>
                <a:grpSpLocks/>
              </p:cNvGrpSpPr>
              <p:nvPr/>
            </p:nvGrpSpPr>
            <p:grpSpPr bwMode="auto">
              <a:xfrm>
                <a:off x="10287" y="4167"/>
                <a:ext cx="2880" cy="1090"/>
                <a:chOff x="7587" y="5427"/>
                <a:chExt cx="2880" cy="1090"/>
              </a:xfrm>
            </p:grpSpPr>
            <p:sp>
              <p:nvSpPr>
                <p:cNvPr id="8210" name="AutoShape 75"/>
                <p:cNvSpPr>
                  <a:spLocks noChangeArrowheads="1"/>
                </p:cNvSpPr>
                <p:nvPr/>
              </p:nvSpPr>
              <p:spPr bwMode="auto">
                <a:xfrm rot="-1760908">
                  <a:off x="7587" y="5427"/>
                  <a:ext cx="1260" cy="109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1" name="AutoShape 76"/>
                <p:cNvSpPr>
                  <a:spLocks noChangeArrowheads="1"/>
                </p:cNvSpPr>
                <p:nvPr/>
              </p:nvSpPr>
              <p:spPr bwMode="auto">
                <a:xfrm rot="1760908" flipH="1">
                  <a:off x="9207" y="5427"/>
                  <a:ext cx="1260" cy="109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8206" name="Freeform 77"/>
            <p:cNvSpPr>
              <a:spLocks/>
            </p:cNvSpPr>
            <p:nvPr/>
          </p:nvSpPr>
          <p:spPr bwMode="auto">
            <a:xfrm>
              <a:off x="12063" y="207"/>
              <a:ext cx="764" cy="1286"/>
            </a:xfrm>
            <a:custGeom>
              <a:avLst/>
              <a:gdLst>
                <a:gd name="T0" fmla="*/ 709 w 764"/>
                <a:gd name="T1" fmla="*/ 1286 h 1286"/>
                <a:gd name="T2" fmla="*/ 733 w 764"/>
                <a:gd name="T3" fmla="*/ 672 h 1286"/>
                <a:gd name="T4" fmla="*/ 520 w 764"/>
                <a:gd name="T5" fmla="*/ 59 h 1286"/>
                <a:gd name="T6" fmla="*/ 283 w 764"/>
                <a:gd name="T7" fmla="*/ 596 h 1286"/>
                <a:gd name="T8" fmla="*/ 0 w 764"/>
                <a:gd name="T9" fmla="*/ 950 h 1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4"/>
                <a:gd name="T16" fmla="*/ 0 h 1286"/>
                <a:gd name="T17" fmla="*/ 764 w 764"/>
                <a:gd name="T18" fmla="*/ 1286 h 1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4" h="1286">
                  <a:moveTo>
                    <a:pt x="709" y="1286"/>
                  </a:moveTo>
                  <a:cubicBezTo>
                    <a:pt x="713" y="1184"/>
                    <a:pt x="764" y="876"/>
                    <a:pt x="733" y="672"/>
                  </a:cubicBezTo>
                  <a:cubicBezTo>
                    <a:pt x="702" y="468"/>
                    <a:pt x="634" y="0"/>
                    <a:pt x="520" y="59"/>
                  </a:cubicBezTo>
                  <a:cubicBezTo>
                    <a:pt x="445" y="46"/>
                    <a:pt x="370" y="447"/>
                    <a:pt x="283" y="596"/>
                  </a:cubicBezTo>
                  <a:cubicBezTo>
                    <a:pt x="204" y="757"/>
                    <a:pt x="59" y="876"/>
                    <a:pt x="0" y="950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78"/>
            <p:cNvSpPr>
              <a:spLocks/>
            </p:cNvSpPr>
            <p:nvPr/>
          </p:nvSpPr>
          <p:spPr bwMode="auto">
            <a:xfrm flipH="1">
              <a:off x="10647" y="207"/>
              <a:ext cx="764" cy="1286"/>
            </a:xfrm>
            <a:custGeom>
              <a:avLst/>
              <a:gdLst>
                <a:gd name="T0" fmla="*/ 709 w 764"/>
                <a:gd name="T1" fmla="*/ 1286 h 1286"/>
                <a:gd name="T2" fmla="*/ 733 w 764"/>
                <a:gd name="T3" fmla="*/ 672 h 1286"/>
                <a:gd name="T4" fmla="*/ 520 w 764"/>
                <a:gd name="T5" fmla="*/ 59 h 1286"/>
                <a:gd name="T6" fmla="*/ 283 w 764"/>
                <a:gd name="T7" fmla="*/ 596 h 1286"/>
                <a:gd name="T8" fmla="*/ 0 w 764"/>
                <a:gd name="T9" fmla="*/ 950 h 1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4"/>
                <a:gd name="T16" fmla="*/ 0 h 1286"/>
                <a:gd name="T17" fmla="*/ 764 w 764"/>
                <a:gd name="T18" fmla="*/ 1286 h 1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4" h="1286">
                  <a:moveTo>
                    <a:pt x="709" y="1286"/>
                  </a:moveTo>
                  <a:cubicBezTo>
                    <a:pt x="713" y="1184"/>
                    <a:pt x="764" y="876"/>
                    <a:pt x="733" y="672"/>
                  </a:cubicBezTo>
                  <a:cubicBezTo>
                    <a:pt x="702" y="468"/>
                    <a:pt x="634" y="0"/>
                    <a:pt x="520" y="59"/>
                  </a:cubicBezTo>
                  <a:cubicBezTo>
                    <a:pt x="445" y="46"/>
                    <a:pt x="370" y="447"/>
                    <a:pt x="283" y="596"/>
                  </a:cubicBezTo>
                  <a:cubicBezTo>
                    <a:pt x="204" y="757"/>
                    <a:pt x="59" y="876"/>
                    <a:pt x="0" y="950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0" name="AutoShape 8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300788" y="2852738"/>
            <a:ext cx="563562" cy="563562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sp>
        <p:nvSpPr>
          <p:cNvPr id="16466" name="AutoShape 8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03963" y="3636963"/>
            <a:ext cx="563562" cy="563562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sp>
        <p:nvSpPr>
          <p:cNvPr id="16465" name="AutoShape 8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34125" y="4395788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DBF6DB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16464" name="AutoShape 8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42063" y="5189538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4</a:t>
            </a:r>
          </a:p>
        </p:txBody>
      </p:sp>
      <p:sp>
        <p:nvSpPr>
          <p:cNvPr id="8204" name="Text Box 92"/>
          <p:cNvSpPr txBox="1">
            <a:spLocks noChangeArrowheads="1"/>
          </p:cNvSpPr>
          <p:nvPr/>
        </p:nvSpPr>
        <p:spPr bwMode="auto">
          <a:xfrm>
            <a:off x="7164388" y="5157788"/>
            <a:ext cx="168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" rIns="180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3399"/>
                </a:solidFill>
                <a:latin typeface="Comic Sans MS" pitchFamily="66" charset="0"/>
              </a:rPr>
              <a:t>2 </a:t>
            </a:r>
            <a:r>
              <a:rPr lang="ru-RU" sz="2400">
                <a:solidFill>
                  <a:srgbClr val="003399"/>
                </a:solidFill>
                <a:latin typeface="Comic Sans MS" pitchFamily="66" charset="0"/>
              </a:rPr>
              <a:t>отличия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6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6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64"/>
                  </p:tgtEl>
                </p:cond>
              </p:nextCondLst>
            </p:seq>
          </p:childTnLst>
        </p:cTn>
      </p:par>
    </p:tnLst>
    <p:bldLst>
      <p:bldP spid="16466" grpId="0" animBg="1"/>
      <p:bldP spid="16465" grpId="0" animBg="1"/>
      <p:bldP spid="164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0" y="5514975"/>
            <a:ext cx="9144000" cy="830263"/>
          </a:xfrm>
          <a:prstGeom prst="rect">
            <a:avLst/>
          </a:prstGeom>
          <a:solidFill>
            <a:srgbClr val="FFCC99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Справился Алеша с заданием. Выглянула </a:t>
            </a:r>
            <a:r>
              <a:rPr lang="ru-RU" sz="1600" b="1" dirty="0" err="1">
                <a:latin typeface="+mj-lt"/>
              </a:rPr>
              <a:t>Любава</a:t>
            </a:r>
            <a:r>
              <a:rPr lang="ru-RU" sz="1600" b="1" dirty="0">
                <a:latin typeface="+mj-lt"/>
              </a:rPr>
              <a:t> из дома и новое задание даёт. «Потеряла я давеча сережки свои на ярмарке. Найдешь, Алеша, сережки – пойдем с тобой на карусели кататься».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765300" y="6237288"/>
            <a:ext cx="5975350" cy="339725"/>
          </a:xfrm>
          <a:prstGeom prst="rect">
            <a:avLst/>
          </a:prstGeom>
          <a:solidFill>
            <a:srgbClr val="FFCC99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CC0066"/>
                </a:solidFill>
                <a:latin typeface="+mj-lt"/>
              </a:rPr>
              <a:t>Что тут делать? Отправился Алеша на поиски серёжек.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autoUpdateAnimBg="0"/>
      <p:bldP spid="133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55650" y="5445125"/>
            <a:ext cx="7632700" cy="831850"/>
          </a:xfrm>
          <a:prstGeom prst="rect">
            <a:avLst/>
          </a:prstGeom>
          <a:solidFill>
            <a:srgbClr val="FFCC99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latin typeface="+mj-lt"/>
              </a:rPr>
              <a:t>Всю ярмарку Алёша обошёл, не может найти. Тут мужик ему попался. Нашел, говорит, вчера одну серёжку на площади, да просто так я тебе её не отдам, реши сначала три мои задачки.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rgbClr val="002060"/>
                </a:solidFill>
              </a:rPr>
              <a:t>"Заплыли как-то четыре корабля в заколдованное море, </a:t>
            </a:r>
            <a:br>
              <a:rPr lang="ru-RU" sz="2200" smtClean="0">
                <a:solidFill>
                  <a:srgbClr val="002060"/>
                </a:solidFill>
              </a:rPr>
            </a:br>
            <a:r>
              <a:rPr lang="ru-RU" sz="2200" smtClean="0">
                <a:solidFill>
                  <a:srgbClr val="002060"/>
                </a:solidFill>
              </a:rPr>
              <a:t>все отражения у них перепутались, </a:t>
            </a:r>
            <a:br>
              <a:rPr lang="ru-RU" sz="2200" smtClean="0">
                <a:solidFill>
                  <a:srgbClr val="002060"/>
                </a:solidFill>
              </a:rPr>
            </a:br>
            <a:r>
              <a:rPr lang="ru-RU" sz="2200" smtClean="0">
                <a:solidFill>
                  <a:srgbClr val="002060"/>
                </a:solidFill>
              </a:rPr>
              <a:t>а у одного корабля отражение получилось неправильное. </a:t>
            </a:r>
            <a:br>
              <a:rPr lang="ru-RU" sz="2200" smtClean="0">
                <a:solidFill>
                  <a:srgbClr val="002060"/>
                </a:solidFill>
              </a:rPr>
            </a:br>
            <a:r>
              <a:rPr lang="ru-RU" sz="2200" smtClean="0">
                <a:solidFill>
                  <a:srgbClr val="002060"/>
                </a:solidFill>
              </a:rPr>
              <a:t>Найди мне этот корабль".</a:t>
            </a:r>
          </a:p>
        </p:txBody>
      </p:sp>
      <p:grpSp>
        <p:nvGrpSpPr>
          <p:cNvPr id="11267" name="Group 5"/>
          <p:cNvGrpSpPr>
            <a:grpSpLocks/>
          </p:cNvGrpSpPr>
          <p:nvPr/>
        </p:nvGrpSpPr>
        <p:grpSpPr bwMode="auto">
          <a:xfrm>
            <a:off x="6877050" y="2636838"/>
            <a:ext cx="1744663" cy="1195387"/>
            <a:chOff x="2367" y="927"/>
            <a:chExt cx="6300" cy="6300"/>
          </a:xfrm>
        </p:grpSpPr>
        <p:grpSp>
          <p:nvGrpSpPr>
            <p:cNvPr id="11383" name="Group 6"/>
            <p:cNvGrpSpPr>
              <a:grpSpLocks/>
            </p:cNvGrpSpPr>
            <p:nvPr/>
          </p:nvGrpSpPr>
          <p:grpSpPr bwMode="auto">
            <a:xfrm>
              <a:off x="2367" y="5247"/>
              <a:ext cx="6300" cy="1980"/>
              <a:chOff x="2367" y="5247"/>
              <a:chExt cx="6300" cy="1980"/>
            </a:xfrm>
          </p:grpSpPr>
          <p:sp>
            <p:nvSpPr>
              <p:cNvPr id="11397" name="AutoShape 7"/>
              <p:cNvSpPr>
                <a:spLocks noChangeArrowheads="1"/>
              </p:cNvSpPr>
              <p:nvPr/>
            </p:nvSpPr>
            <p:spPr bwMode="auto">
              <a:xfrm>
                <a:off x="2367" y="5247"/>
                <a:ext cx="63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17 w 21600"/>
                  <a:gd name="T13" fmla="*/ 4222 h 21600"/>
                  <a:gd name="T14" fmla="*/ 17383 w 21600"/>
                  <a:gd name="T15" fmla="*/ 1737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834" y="21600"/>
                    </a:lnTo>
                    <a:lnTo>
                      <a:pt x="167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98" name="Oval 8"/>
              <p:cNvSpPr>
                <a:spLocks noChangeArrowheads="1"/>
              </p:cNvSpPr>
              <p:nvPr/>
            </p:nvSpPr>
            <p:spPr bwMode="auto">
              <a:xfrm>
                <a:off x="34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99" name="Oval 9"/>
              <p:cNvSpPr>
                <a:spLocks noChangeArrowheads="1"/>
              </p:cNvSpPr>
              <p:nvPr/>
            </p:nvSpPr>
            <p:spPr bwMode="auto">
              <a:xfrm>
                <a:off x="488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00" name="Oval 10"/>
              <p:cNvSpPr>
                <a:spLocks noChangeArrowheads="1"/>
              </p:cNvSpPr>
              <p:nvPr/>
            </p:nvSpPr>
            <p:spPr bwMode="auto">
              <a:xfrm>
                <a:off x="61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384" name="Group 11"/>
            <p:cNvGrpSpPr>
              <a:grpSpLocks/>
            </p:cNvGrpSpPr>
            <p:nvPr/>
          </p:nvGrpSpPr>
          <p:grpSpPr bwMode="auto">
            <a:xfrm>
              <a:off x="3267" y="927"/>
              <a:ext cx="5171" cy="4320"/>
              <a:chOff x="3267" y="927"/>
              <a:chExt cx="5171" cy="4320"/>
            </a:xfrm>
          </p:grpSpPr>
          <p:grpSp>
            <p:nvGrpSpPr>
              <p:cNvPr id="11385" name="Group 12"/>
              <p:cNvGrpSpPr>
                <a:grpSpLocks/>
              </p:cNvGrpSpPr>
              <p:nvPr/>
            </p:nvGrpSpPr>
            <p:grpSpPr bwMode="auto">
              <a:xfrm>
                <a:off x="3267" y="3267"/>
                <a:ext cx="1305" cy="1980"/>
                <a:chOff x="3267" y="3267"/>
                <a:chExt cx="1305" cy="1980"/>
              </a:xfrm>
            </p:grpSpPr>
            <p:sp>
              <p:nvSpPr>
                <p:cNvPr id="11395" name="Line 13"/>
                <p:cNvSpPr>
                  <a:spLocks noChangeShapeType="1"/>
                </p:cNvSpPr>
                <p:nvPr/>
              </p:nvSpPr>
              <p:spPr bwMode="auto">
                <a:xfrm>
                  <a:off x="3402" y="3267"/>
                  <a:ext cx="0" cy="19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6" name="Freeform 14"/>
                <p:cNvSpPr>
                  <a:spLocks/>
                </p:cNvSpPr>
                <p:nvPr/>
              </p:nvSpPr>
              <p:spPr bwMode="auto">
                <a:xfrm>
                  <a:off x="3267" y="3267"/>
                  <a:ext cx="1305" cy="1371"/>
                </a:xfrm>
                <a:custGeom>
                  <a:avLst/>
                  <a:gdLst>
                    <a:gd name="T0" fmla="*/ 310 w 1211"/>
                    <a:gd name="T1" fmla="*/ 8 h 1371"/>
                    <a:gd name="T2" fmla="*/ 2646 w 1211"/>
                    <a:gd name="T3" fmla="*/ 627 h 1371"/>
                    <a:gd name="T4" fmla="*/ 314 w 1211"/>
                    <a:gd name="T5" fmla="*/ 1268 h 1371"/>
                    <a:gd name="T6" fmla="*/ 766 w 1211"/>
                    <a:gd name="T7" fmla="*/ 674 h 1371"/>
                    <a:gd name="T8" fmla="*/ 310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86" name="Group 15"/>
              <p:cNvGrpSpPr>
                <a:grpSpLocks/>
              </p:cNvGrpSpPr>
              <p:nvPr/>
            </p:nvGrpSpPr>
            <p:grpSpPr bwMode="auto">
              <a:xfrm>
                <a:off x="5247" y="927"/>
                <a:ext cx="1211" cy="4320"/>
                <a:chOff x="5247" y="927"/>
                <a:chExt cx="1211" cy="4320"/>
              </a:xfrm>
            </p:grpSpPr>
            <p:sp>
              <p:nvSpPr>
                <p:cNvPr id="11391" name="Line 16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2" name="Freeform 17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3" name="Freeform 18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4" name="Freeform 19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87" name="Group 20"/>
              <p:cNvGrpSpPr>
                <a:grpSpLocks/>
              </p:cNvGrpSpPr>
              <p:nvPr/>
            </p:nvGrpSpPr>
            <p:grpSpPr bwMode="auto">
              <a:xfrm>
                <a:off x="7227" y="2367"/>
                <a:ext cx="1211" cy="2880"/>
                <a:chOff x="7407" y="2364"/>
                <a:chExt cx="1211" cy="2880"/>
              </a:xfrm>
            </p:grpSpPr>
            <p:sp>
              <p:nvSpPr>
                <p:cNvPr id="11388" name="Line 21"/>
                <p:cNvSpPr>
                  <a:spLocks noChangeShapeType="1"/>
                </p:cNvSpPr>
                <p:nvPr/>
              </p:nvSpPr>
              <p:spPr bwMode="auto">
                <a:xfrm>
                  <a:off x="7530" y="2364"/>
                  <a:ext cx="0" cy="28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89" name="Freeform 22"/>
                <p:cNvSpPr>
                  <a:spLocks/>
                </p:cNvSpPr>
                <p:nvPr/>
              </p:nvSpPr>
              <p:spPr bwMode="auto">
                <a:xfrm>
                  <a:off x="7407" y="236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0" name="Freeform 23"/>
                <p:cNvSpPr>
                  <a:spLocks/>
                </p:cNvSpPr>
                <p:nvPr/>
              </p:nvSpPr>
              <p:spPr bwMode="auto">
                <a:xfrm>
                  <a:off x="7407" y="36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508" name="AutoShape 24"/>
          <p:cNvSpPr>
            <a:spLocks noChangeArrowheads="1"/>
          </p:cNvSpPr>
          <p:nvPr/>
        </p:nvSpPr>
        <p:spPr bwMode="auto">
          <a:xfrm>
            <a:off x="7380288" y="1916113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4</a:t>
            </a:r>
          </a:p>
        </p:txBody>
      </p:sp>
      <p:grpSp>
        <p:nvGrpSpPr>
          <p:cNvPr id="11269" name="Group 26"/>
          <p:cNvGrpSpPr>
            <a:grpSpLocks/>
          </p:cNvGrpSpPr>
          <p:nvPr/>
        </p:nvGrpSpPr>
        <p:grpSpPr bwMode="auto">
          <a:xfrm>
            <a:off x="4716463" y="2636838"/>
            <a:ext cx="1727200" cy="1211262"/>
            <a:chOff x="9027" y="927"/>
            <a:chExt cx="6300" cy="6300"/>
          </a:xfrm>
        </p:grpSpPr>
        <p:grpSp>
          <p:nvGrpSpPr>
            <p:cNvPr id="11363" name="Group 27"/>
            <p:cNvGrpSpPr>
              <a:grpSpLocks/>
            </p:cNvGrpSpPr>
            <p:nvPr/>
          </p:nvGrpSpPr>
          <p:grpSpPr bwMode="auto">
            <a:xfrm>
              <a:off x="9027" y="5247"/>
              <a:ext cx="6300" cy="1980"/>
              <a:chOff x="2367" y="5247"/>
              <a:chExt cx="6300" cy="1980"/>
            </a:xfrm>
          </p:grpSpPr>
          <p:sp>
            <p:nvSpPr>
              <p:cNvPr id="11379" name="AutoShape 28"/>
              <p:cNvSpPr>
                <a:spLocks noChangeArrowheads="1"/>
              </p:cNvSpPr>
              <p:nvPr/>
            </p:nvSpPr>
            <p:spPr bwMode="auto">
              <a:xfrm>
                <a:off x="2367" y="5247"/>
                <a:ext cx="63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17 w 21600"/>
                  <a:gd name="T13" fmla="*/ 4222 h 21600"/>
                  <a:gd name="T14" fmla="*/ 17383 w 21600"/>
                  <a:gd name="T15" fmla="*/ 1737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834" y="21600"/>
                    </a:lnTo>
                    <a:lnTo>
                      <a:pt x="167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80" name="Oval 29"/>
              <p:cNvSpPr>
                <a:spLocks noChangeArrowheads="1"/>
              </p:cNvSpPr>
              <p:nvPr/>
            </p:nvSpPr>
            <p:spPr bwMode="auto">
              <a:xfrm>
                <a:off x="34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81" name="Oval 30"/>
              <p:cNvSpPr>
                <a:spLocks noChangeArrowheads="1"/>
              </p:cNvSpPr>
              <p:nvPr/>
            </p:nvSpPr>
            <p:spPr bwMode="auto">
              <a:xfrm>
                <a:off x="488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82" name="Oval 31"/>
              <p:cNvSpPr>
                <a:spLocks noChangeArrowheads="1"/>
              </p:cNvSpPr>
              <p:nvPr/>
            </p:nvSpPr>
            <p:spPr bwMode="auto">
              <a:xfrm>
                <a:off x="61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364" name="Group 32"/>
            <p:cNvGrpSpPr>
              <a:grpSpLocks/>
            </p:cNvGrpSpPr>
            <p:nvPr/>
          </p:nvGrpSpPr>
          <p:grpSpPr bwMode="auto">
            <a:xfrm>
              <a:off x="9927" y="927"/>
              <a:ext cx="4811" cy="4320"/>
              <a:chOff x="9927" y="927"/>
              <a:chExt cx="4811" cy="4320"/>
            </a:xfrm>
          </p:grpSpPr>
          <p:grpSp>
            <p:nvGrpSpPr>
              <p:cNvPr id="11365" name="Group 33"/>
              <p:cNvGrpSpPr>
                <a:grpSpLocks/>
              </p:cNvGrpSpPr>
              <p:nvPr/>
            </p:nvGrpSpPr>
            <p:grpSpPr bwMode="auto">
              <a:xfrm>
                <a:off x="9927" y="927"/>
                <a:ext cx="1211" cy="4320"/>
                <a:chOff x="5247" y="927"/>
                <a:chExt cx="1211" cy="4320"/>
              </a:xfrm>
            </p:grpSpPr>
            <p:sp>
              <p:nvSpPr>
                <p:cNvPr id="11375" name="Line 34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6" name="Freeform 35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7" name="Freeform 36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8" name="Freeform 37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66" name="Group 38"/>
              <p:cNvGrpSpPr>
                <a:grpSpLocks/>
              </p:cNvGrpSpPr>
              <p:nvPr/>
            </p:nvGrpSpPr>
            <p:grpSpPr bwMode="auto">
              <a:xfrm>
                <a:off x="11547" y="927"/>
                <a:ext cx="1211" cy="4320"/>
                <a:chOff x="5247" y="927"/>
                <a:chExt cx="1211" cy="4320"/>
              </a:xfrm>
            </p:grpSpPr>
            <p:sp>
              <p:nvSpPr>
                <p:cNvPr id="11371" name="Line 39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" name="Freeform 40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3" name="Freeform 41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4" name="Freeform 42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67" name="Group 43"/>
              <p:cNvGrpSpPr>
                <a:grpSpLocks/>
              </p:cNvGrpSpPr>
              <p:nvPr/>
            </p:nvGrpSpPr>
            <p:grpSpPr bwMode="auto">
              <a:xfrm>
                <a:off x="13527" y="2367"/>
                <a:ext cx="1211" cy="2880"/>
                <a:chOff x="7407" y="2364"/>
                <a:chExt cx="1211" cy="2880"/>
              </a:xfrm>
            </p:grpSpPr>
            <p:sp>
              <p:nvSpPr>
                <p:cNvPr id="11368" name="Line 44"/>
                <p:cNvSpPr>
                  <a:spLocks noChangeShapeType="1"/>
                </p:cNvSpPr>
                <p:nvPr/>
              </p:nvSpPr>
              <p:spPr bwMode="auto">
                <a:xfrm>
                  <a:off x="7530" y="2364"/>
                  <a:ext cx="0" cy="28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69" name="Freeform 45"/>
                <p:cNvSpPr>
                  <a:spLocks/>
                </p:cNvSpPr>
                <p:nvPr/>
              </p:nvSpPr>
              <p:spPr bwMode="auto">
                <a:xfrm>
                  <a:off x="7407" y="236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0" name="Freeform 46"/>
                <p:cNvSpPr>
                  <a:spLocks/>
                </p:cNvSpPr>
                <p:nvPr/>
              </p:nvSpPr>
              <p:spPr bwMode="auto">
                <a:xfrm>
                  <a:off x="7407" y="36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606" name="AutoShape 4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292725" y="1916113"/>
            <a:ext cx="561975" cy="561975"/>
          </a:xfrm>
          <a:prstGeom prst="flowChartConnector">
            <a:avLst/>
          </a:prstGeom>
          <a:gradFill rotWithShape="1">
            <a:gsLst>
              <a:gs pos="0">
                <a:srgbClr val="DBF6DB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grpSp>
        <p:nvGrpSpPr>
          <p:cNvPr id="11271" name="Group 49"/>
          <p:cNvGrpSpPr>
            <a:grpSpLocks/>
          </p:cNvGrpSpPr>
          <p:nvPr/>
        </p:nvGrpSpPr>
        <p:grpSpPr bwMode="auto">
          <a:xfrm>
            <a:off x="2484438" y="2563813"/>
            <a:ext cx="1809750" cy="1244600"/>
            <a:chOff x="8667" y="4698"/>
            <a:chExt cx="6300" cy="6489"/>
          </a:xfrm>
        </p:grpSpPr>
        <p:grpSp>
          <p:nvGrpSpPr>
            <p:cNvPr id="11349" name="Group 50"/>
            <p:cNvGrpSpPr>
              <a:grpSpLocks/>
            </p:cNvGrpSpPr>
            <p:nvPr/>
          </p:nvGrpSpPr>
          <p:grpSpPr bwMode="auto">
            <a:xfrm>
              <a:off x="8667" y="9207"/>
              <a:ext cx="6300" cy="1980"/>
              <a:chOff x="2367" y="5247"/>
              <a:chExt cx="6300" cy="1980"/>
            </a:xfrm>
          </p:grpSpPr>
          <p:sp>
            <p:nvSpPr>
              <p:cNvPr id="11359" name="AutoShape 51"/>
              <p:cNvSpPr>
                <a:spLocks noChangeArrowheads="1"/>
              </p:cNvSpPr>
              <p:nvPr/>
            </p:nvSpPr>
            <p:spPr bwMode="auto">
              <a:xfrm>
                <a:off x="2367" y="5247"/>
                <a:ext cx="63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17 w 21600"/>
                  <a:gd name="T13" fmla="*/ 4222 h 21600"/>
                  <a:gd name="T14" fmla="*/ 17383 w 21600"/>
                  <a:gd name="T15" fmla="*/ 1737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834" y="21600"/>
                    </a:lnTo>
                    <a:lnTo>
                      <a:pt x="167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0" name="Oval 52"/>
              <p:cNvSpPr>
                <a:spLocks noChangeArrowheads="1"/>
              </p:cNvSpPr>
              <p:nvPr/>
            </p:nvSpPr>
            <p:spPr bwMode="auto">
              <a:xfrm>
                <a:off x="34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1" name="Oval 53"/>
              <p:cNvSpPr>
                <a:spLocks noChangeArrowheads="1"/>
              </p:cNvSpPr>
              <p:nvPr/>
            </p:nvSpPr>
            <p:spPr bwMode="auto">
              <a:xfrm>
                <a:off x="488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2" name="Oval 54"/>
              <p:cNvSpPr>
                <a:spLocks noChangeArrowheads="1"/>
              </p:cNvSpPr>
              <p:nvPr/>
            </p:nvSpPr>
            <p:spPr bwMode="auto">
              <a:xfrm>
                <a:off x="61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350" name="Group 55"/>
            <p:cNvGrpSpPr>
              <a:grpSpLocks/>
            </p:cNvGrpSpPr>
            <p:nvPr/>
          </p:nvGrpSpPr>
          <p:grpSpPr bwMode="auto">
            <a:xfrm>
              <a:off x="9927" y="4698"/>
              <a:ext cx="4654" cy="4509"/>
              <a:chOff x="9927" y="4698"/>
              <a:chExt cx="4654" cy="4509"/>
            </a:xfrm>
          </p:grpSpPr>
          <p:grpSp>
            <p:nvGrpSpPr>
              <p:cNvPr id="11351" name="Group 56"/>
              <p:cNvGrpSpPr>
                <a:grpSpLocks/>
              </p:cNvGrpSpPr>
              <p:nvPr/>
            </p:nvGrpSpPr>
            <p:grpSpPr bwMode="auto">
              <a:xfrm>
                <a:off x="9927" y="5967"/>
                <a:ext cx="1289" cy="3240"/>
                <a:chOff x="9927" y="5967"/>
                <a:chExt cx="1289" cy="3240"/>
              </a:xfrm>
            </p:grpSpPr>
            <p:sp>
              <p:nvSpPr>
                <p:cNvPr id="11357" name="Line 57"/>
                <p:cNvSpPr>
                  <a:spLocks noChangeShapeType="1"/>
                </p:cNvSpPr>
                <p:nvPr/>
              </p:nvSpPr>
              <p:spPr bwMode="auto">
                <a:xfrm>
                  <a:off x="9927" y="5967"/>
                  <a:ext cx="0" cy="3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58" name="Freeform 58"/>
                <p:cNvSpPr>
                  <a:spLocks/>
                </p:cNvSpPr>
                <p:nvPr/>
              </p:nvSpPr>
              <p:spPr bwMode="auto">
                <a:xfrm>
                  <a:off x="9927" y="5967"/>
                  <a:ext cx="1289" cy="1980"/>
                </a:xfrm>
                <a:custGeom>
                  <a:avLst/>
                  <a:gdLst>
                    <a:gd name="T0" fmla="*/ 0 w 1289"/>
                    <a:gd name="T1" fmla="*/ 0 h 1980"/>
                    <a:gd name="T2" fmla="*/ 1289 w 1289"/>
                    <a:gd name="T3" fmla="*/ 973 h 1980"/>
                    <a:gd name="T4" fmla="*/ 1 w 1289"/>
                    <a:gd name="T5" fmla="*/ 1980 h 1980"/>
                    <a:gd name="T6" fmla="*/ 0 60000 65536"/>
                    <a:gd name="T7" fmla="*/ 0 60000 65536"/>
                    <a:gd name="T8" fmla="*/ 0 60000 65536"/>
                    <a:gd name="T9" fmla="*/ 0 w 1289"/>
                    <a:gd name="T10" fmla="*/ 0 h 1980"/>
                    <a:gd name="T11" fmla="*/ 1289 w 1289"/>
                    <a:gd name="T12" fmla="*/ 1980 h 19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89" h="1980">
                      <a:moveTo>
                        <a:pt x="0" y="0"/>
                      </a:moveTo>
                      <a:lnTo>
                        <a:pt x="1289" y="973"/>
                      </a:lnTo>
                      <a:lnTo>
                        <a:pt x="1" y="19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52" name="Group 59"/>
              <p:cNvGrpSpPr>
                <a:grpSpLocks/>
              </p:cNvGrpSpPr>
              <p:nvPr/>
            </p:nvGrpSpPr>
            <p:grpSpPr bwMode="auto">
              <a:xfrm>
                <a:off x="12087" y="4698"/>
                <a:ext cx="2494" cy="4509"/>
                <a:chOff x="12087" y="4698"/>
                <a:chExt cx="2494" cy="4509"/>
              </a:xfrm>
            </p:grpSpPr>
            <p:grpSp>
              <p:nvGrpSpPr>
                <p:cNvPr id="11353" name="Group 60"/>
                <p:cNvGrpSpPr>
                  <a:grpSpLocks/>
                </p:cNvGrpSpPr>
                <p:nvPr/>
              </p:nvGrpSpPr>
              <p:grpSpPr bwMode="auto">
                <a:xfrm>
                  <a:off x="12087" y="4887"/>
                  <a:ext cx="2494" cy="4320"/>
                  <a:chOff x="12087" y="4887"/>
                  <a:chExt cx="2494" cy="4320"/>
                </a:xfrm>
              </p:grpSpPr>
              <p:sp>
                <p:nvSpPr>
                  <p:cNvPr id="11355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2087" y="4887"/>
                    <a:ext cx="0" cy="43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56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2087" y="4887"/>
                    <a:ext cx="2494" cy="43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54" name="Freeform 63"/>
                <p:cNvSpPr>
                  <a:spLocks/>
                </p:cNvSpPr>
                <p:nvPr/>
              </p:nvSpPr>
              <p:spPr bwMode="auto">
                <a:xfrm>
                  <a:off x="12087" y="4698"/>
                  <a:ext cx="1440" cy="755"/>
                </a:xfrm>
                <a:custGeom>
                  <a:avLst/>
                  <a:gdLst>
                    <a:gd name="T0" fmla="*/ 0 w 1440"/>
                    <a:gd name="T1" fmla="*/ 189 h 755"/>
                    <a:gd name="T2" fmla="*/ 1440 w 1440"/>
                    <a:gd name="T3" fmla="*/ 0 h 755"/>
                    <a:gd name="T4" fmla="*/ 306 w 1440"/>
                    <a:gd name="T5" fmla="*/ 755 h 755"/>
                    <a:gd name="T6" fmla="*/ 0 60000 65536"/>
                    <a:gd name="T7" fmla="*/ 0 60000 65536"/>
                    <a:gd name="T8" fmla="*/ 0 60000 65536"/>
                    <a:gd name="T9" fmla="*/ 0 w 1440"/>
                    <a:gd name="T10" fmla="*/ 0 h 755"/>
                    <a:gd name="T11" fmla="*/ 1440 w 1440"/>
                    <a:gd name="T12" fmla="*/ 755 h 7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0" h="755">
                      <a:moveTo>
                        <a:pt x="0" y="189"/>
                      </a:moveTo>
                      <a:lnTo>
                        <a:pt x="1440" y="0"/>
                      </a:lnTo>
                      <a:lnTo>
                        <a:pt x="306" y="75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590" name="AutoShape 64">
            <a:hlinkClick r:id="" action="ppaction://noaction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3059113" y="1916113"/>
            <a:ext cx="563562" cy="563562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2</a:t>
            </a:r>
          </a:p>
        </p:txBody>
      </p:sp>
      <p:grpSp>
        <p:nvGrpSpPr>
          <p:cNvPr id="11273" name="Group 66"/>
          <p:cNvGrpSpPr>
            <a:grpSpLocks/>
          </p:cNvGrpSpPr>
          <p:nvPr/>
        </p:nvGrpSpPr>
        <p:grpSpPr bwMode="auto">
          <a:xfrm>
            <a:off x="468313" y="2708275"/>
            <a:ext cx="1655762" cy="1146175"/>
            <a:chOff x="8307" y="5247"/>
            <a:chExt cx="6300" cy="6300"/>
          </a:xfrm>
        </p:grpSpPr>
        <p:grpSp>
          <p:nvGrpSpPr>
            <p:cNvPr id="11340" name="Group 67"/>
            <p:cNvGrpSpPr>
              <a:grpSpLocks/>
            </p:cNvGrpSpPr>
            <p:nvPr/>
          </p:nvGrpSpPr>
          <p:grpSpPr bwMode="auto">
            <a:xfrm>
              <a:off x="8307" y="5247"/>
              <a:ext cx="6300" cy="6300"/>
              <a:chOff x="8307" y="5247"/>
              <a:chExt cx="6300" cy="6300"/>
            </a:xfrm>
          </p:grpSpPr>
          <p:grpSp>
            <p:nvGrpSpPr>
              <p:cNvPr id="11342" name="Group 68"/>
              <p:cNvGrpSpPr>
                <a:grpSpLocks/>
              </p:cNvGrpSpPr>
              <p:nvPr/>
            </p:nvGrpSpPr>
            <p:grpSpPr bwMode="auto">
              <a:xfrm>
                <a:off x="11727" y="5247"/>
                <a:ext cx="2494" cy="4320"/>
                <a:chOff x="12087" y="4887"/>
                <a:chExt cx="2494" cy="4320"/>
              </a:xfrm>
            </p:grpSpPr>
            <p:sp>
              <p:nvSpPr>
                <p:cNvPr id="11347" name="Line 69"/>
                <p:cNvSpPr>
                  <a:spLocks noChangeShapeType="1"/>
                </p:cNvSpPr>
                <p:nvPr/>
              </p:nvSpPr>
              <p:spPr bwMode="auto">
                <a:xfrm>
                  <a:off x="12087" y="488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48" name="Line 70"/>
                <p:cNvSpPr>
                  <a:spLocks noChangeShapeType="1"/>
                </p:cNvSpPr>
                <p:nvPr/>
              </p:nvSpPr>
              <p:spPr bwMode="auto">
                <a:xfrm>
                  <a:off x="12087" y="4887"/>
                  <a:ext cx="2494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43" name="Group 71"/>
              <p:cNvGrpSpPr>
                <a:grpSpLocks/>
              </p:cNvGrpSpPr>
              <p:nvPr/>
            </p:nvGrpSpPr>
            <p:grpSpPr bwMode="auto">
              <a:xfrm>
                <a:off x="8307" y="9567"/>
                <a:ext cx="6300" cy="1980"/>
                <a:chOff x="8307" y="9567"/>
                <a:chExt cx="6300" cy="1980"/>
              </a:xfrm>
            </p:grpSpPr>
            <p:sp>
              <p:nvSpPr>
                <p:cNvPr id="11344" name="AutoShape 72"/>
                <p:cNvSpPr>
                  <a:spLocks noChangeArrowheads="1"/>
                </p:cNvSpPr>
                <p:nvPr/>
              </p:nvSpPr>
              <p:spPr bwMode="auto">
                <a:xfrm>
                  <a:off x="8307" y="9567"/>
                  <a:ext cx="6300" cy="19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217 w 21600"/>
                    <a:gd name="T13" fmla="*/ 4222 h 21600"/>
                    <a:gd name="T14" fmla="*/ 17383 w 21600"/>
                    <a:gd name="T15" fmla="*/ 1737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834" y="21600"/>
                      </a:lnTo>
                      <a:lnTo>
                        <a:pt x="1676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45" name="Oval 73"/>
                <p:cNvSpPr>
                  <a:spLocks noChangeArrowheads="1"/>
                </p:cNvSpPr>
                <p:nvPr/>
              </p:nvSpPr>
              <p:spPr bwMode="auto">
                <a:xfrm>
                  <a:off x="9387" y="9927"/>
                  <a:ext cx="900" cy="9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46" name="Oval 74"/>
                <p:cNvSpPr>
                  <a:spLocks noChangeArrowheads="1"/>
                </p:cNvSpPr>
                <p:nvPr/>
              </p:nvSpPr>
              <p:spPr bwMode="auto">
                <a:xfrm>
                  <a:off x="10827" y="9927"/>
                  <a:ext cx="900" cy="9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1341" name="Line 75"/>
            <p:cNvSpPr>
              <a:spLocks noChangeShapeType="1"/>
            </p:cNvSpPr>
            <p:nvPr/>
          </p:nvSpPr>
          <p:spPr bwMode="auto">
            <a:xfrm flipH="1">
              <a:off x="9233" y="5247"/>
              <a:ext cx="2494" cy="43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79" name="AutoShape 7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042988" y="1989138"/>
            <a:ext cx="563562" cy="563562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1</a:t>
            </a:r>
          </a:p>
        </p:txBody>
      </p:sp>
      <p:sp>
        <p:nvSpPr>
          <p:cNvPr id="45133" name="Oval 77"/>
          <p:cNvSpPr>
            <a:spLocks noChangeArrowheads="1"/>
          </p:cNvSpPr>
          <p:nvPr/>
        </p:nvSpPr>
        <p:spPr bwMode="auto">
          <a:xfrm>
            <a:off x="7083425" y="3429000"/>
            <a:ext cx="1195388" cy="387350"/>
          </a:xfrm>
          <a:prstGeom prst="ellipse">
            <a:avLst/>
          </a:prstGeom>
          <a:solidFill>
            <a:srgbClr val="FF0000">
              <a:alpha val="27058"/>
            </a:srgbClr>
          </a:solidFill>
          <a:ln w="9525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3200" b="1">
              <a:latin typeface="Comic Sans MS" pitchFamily="66" charset="0"/>
            </a:endParaRPr>
          </a:p>
        </p:txBody>
      </p:sp>
      <p:grpSp>
        <p:nvGrpSpPr>
          <p:cNvPr id="24" name="Group 78"/>
          <p:cNvGrpSpPr>
            <a:grpSpLocks/>
          </p:cNvGrpSpPr>
          <p:nvPr/>
        </p:nvGrpSpPr>
        <p:grpSpPr bwMode="auto">
          <a:xfrm rot="10800000" flipH="1">
            <a:off x="468313" y="4733925"/>
            <a:ext cx="1655762" cy="1147763"/>
            <a:chOff x="8667" y="4698"/>
            <a:chExt cx="6300" cy="6489"/>
          </a:xfrm>
        </p:grpSpPr>
        <p:grpSp>
          <p:nvGrpSpPr>
            <p:cNvPr id="11326" name="Group 79"/>
            <p:cNvGrpSpPr>
              <a:grpSpLocks/>
            </p:cNvGrpSpPr>
            <p:nvPr/>
          </p:nvGrpSpPr>
          <p:grpSpPr bwMode="auto">
            <a:xfrm>
              <a:off x="8667" y="9207"/>
              <a:ext cx="6300" cy="1980"/>
              <a:chOff x="2367" y="5247"/>
              <a:chExt cx="6300" cy="1980"/>
            </a:xfrm>
          </p:grpSpPr>
          <p:sp>
            <p:nvSpPr>
              <p:cNvPr id="11336" name="AutoShape 80"/>
              <p:cNvSpPr>
                <a:spLocks noChangeArrowheads="1"/>
              </p:cNvSpPr>
              <p:nvPr/>
            </p:nvSpPr>
            <p:spPr bwMode="auto">
              <a:xfrm>
                <a:off x="2367" y="5247"/>
                <a:ext cx="63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17 w 21600"/>
                  <a:gd name="T13" fmla="*/ 4222 h 21600"/>
                  <a:gd name="T14" fmla="*/ 17383 w 21600"/>
                  <a:gd name="T15" fmla="*/ 1737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834" y="21600"/>
                    </a:lnTo>
                    <a:lnTo>
                      <a:pt x="167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7" name="Oval 81"/>
              <p:cNvSpPr>
                <a:spLocks noChangeArrowheads="1"/>
              </p:cNvSpPr>
              <p:nvPr/>
            </p:nvSpPr>
            <p:spPr bwMode="auto">
              <a:xfrm>
                <a:off x="34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8" name="Oval 82"/>
              <p:cNvSpPr>
                <a:spLocks noChangeArrowheads="1"/>
              </p:cNvSpPr>
              <p:nvPr/>
            </p:nvSpPr>
            <p:spPr bwMode="auto">
              <a:xfrm>
                <a:off x="488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9" name="Oval 83"/>
              <p:cNvSpPr>
                <a:spLocks noChangeArrowheads="1"/>
              </p:cNvSpPr>
              <p:nvPr/>
            </p:nvSpPr>
            <p:spPr bwMode="auto">
              <a:xfrm>
                <a:off x="61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327" name="Group 84"/>
            <p:cNvGrpSpPr>
              <a:grpSpLocks/>
            </p:cNvGrpSpPr>
            <p:nvPr/>
          </p:nvGrpSpPr>
          <p:grpSpPr bwMode="auto">
            <a:xfrm>
              <a:off x="9927" y="4698"/>
              <a:ext cx="4654" cy="4509"/>
              <a:chOff x="9927" y="4698"/>
              <a:chExt cx="4654" cy="4509"/>
            </a:xfrm>
          </p:grpSpPr>
          <p:grpSp>
            <p:nvGrpSpPr>
              <p:cNvPr id="11328" name="Group 85"/>
              <p:cNvGrpSpPr>
                <a:grpSpLocks/>
              </p:cNvGrpSpPr>
              <p:nvPr/>
            </p:nvGrpSpPr>
            <p:grpSpPr bwMode="auto">
              <a:xfrm>
                <a:off x="9927" y="5967"/>
                <a:ext cx="1289" cy="3240"/>
                <a:chOff x="9927" y="5967"/>
                <a:chExt cx="1289" cy="3240"/>
              </a:xfrm>
            </p:grpSpPr>
            <p:sp>
              <p:nvSpPr>
                <p:cNvPr id="11334" name="Line 86"/>
                <p:cNvSpPr>
                  <a:spLocks noChangeShapeType="1"/>
                </p:cNvSpPr>
                <p:nvPr/>
              </p:nvSpPr>
              <p:spPr bwMode="auto">
                <a:xfrm>
                  <a:off x="9927" y="5967"/>
                  <a:ext cx="0" cy="3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35" name="Freeform 87"/>
                <p:cNvSpPr>
                  <a:spLocks/>
                </p:cNvSpPr>
                <p:nvPr/>
              </p:nvSpPr>
              <p:spPr bwMode="auto">
                <a:xfrm>
                  <a:off x="9927" y="5967"/>
                  <a:ext cx="1289" cy="1980"/>
                </a:xfrm>
                <a:custGeom>
                  <a:avLst/>
                  <a:gdLst>
                    <a:gd name="T0" fmla="*/ 0 w 1289"/>
                    <a:gd name="T1" fmla="*/ 0 h 1980"/>
                    <a:gd name="T2" fmla="*/ 1289 w 1289"/>
                    <a:gd name="T3" fmla="*/ 973 h 1980"/>
                    <a:gd name="T4" fmla="*/ 1 w 1289"/>
                    <a:gd name="T5" fmla="*/ 1980 h 1980"/>
                    <a:gd name="T6" fmla="*/ 0 60000 65536"/>
                    <a:gd name="T7" fmla="*/ 0 60000 65536"/>
                    <a:gd name="T8" fmla="*/ 0 60000 65536"/>
                    <a:gd name="T9" fmla="*/ 0 w 1289"/>
                    <a:gd name="T10" fmla="*/ 0 h 1980"/>
                    <a:gd name="T11" fmla="*/ 1289 w 1289"/>
                    <a:gd name="T12" fmla="*/ 1980 h 19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89" h="1980">
                      <a:moveTo>
                        <a:pt x="0" y="0"/>
                      </a:moveTo>
                      <a:lnTo>
                        <a:pt x="1289" y="973"/>
                      </a:lnTo>
                      <a:lnTo>
                        <a:pt x="1" y="19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29" name="Group 88"/>
              <p:cNvGrpSpPr>
                <a:grpSpLocks/>
              </p:cNvGrpSpPr>
              <p:nvPr/>
            </p:nvGrpSpPr>
            <p:grpSpPr bwMode="auto">
              <a:xfrm>
                <a:off x="12087" y="4698"/>
                <a:ext cx="2494" cy="4509"/>
                <a:chOff x="12087" y="4698"/>
                <a:chExt cx="2494" cy="4509"/>
              </a:xfrm>
            </p:grpSpPr>
            <p:grpSp>
              <p:nvGrpSpPr>
                <p:cNvPr id="11330" name="Group 89"/>
                <p:cNvGrpSpPr>
                  <a:grpSpLocks/>
                </p:cNvGrpSpPr>
                <p:nvPr/>
              </p:nvGrpSpPr>
              <p:grpSpPr bwMode="auto">
                <a:xfrm>
                  <a:off x="12087" y="4887"/>
                  <a:ext cx="2494" cy="4320"/>
                  <a:chOff x="12087" y="4887"/>
                  <a:chExt cx="2494" cy="4320"/>
                </a:xfrm>
              </p:grpSpPr>
              <p:sp>
                <p:nvSpPr>
                  <p:cNvPr id="11332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2087" y="4887"/>
                    <a:ext cx="0" cy="43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33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2087" y="4887"/>
                    <a:ext cx="2494" cy="43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31" name="Freeform 92"/>
                <p:cNvSpPr>
                  <a:spLocks/>
                </p:cNvSpPr>
                <p:nvPr/>
              </p:nvSpPr>
              <p:spPr bwMode="auto">
                <a:xfrm>
                  <a:off x="12087" y="4698"/>
                  <a:ext cx="1440" cy="755"/>
                </a:xfrm>
                <a:custGeom>
                  <a:avLst/>
                  <a:gdLst>
                    <a:gd name="T0" fmla="*/ 0 w 1440"/>
                    <a:gd name="T1" fmla="*/ 189 h 755"/>
                    <a:gd name="T2" fmla="*/ 1440 w 1440"/>
                    <a:gd name="T3" fmla="*/ 0 h 755"/>
                    <a:gd name="T4" fmla="*/ 306 w 1440"/>
                    <a:gd name="T5" fmla="*/ 755 h 755"/>
                    <a:gd name="T6" fmla="*/ 0 60000 65536"/>
                    <a:gd name="T7" fmla="*/ 0 60000 65536"/>
                    <a:gd name="T8" fmla="*/ 0 60000 65536"/>
                    <a:gd name="T9" fmla="*/ 0 w 1440"/>
                    <a:gd name="T10" fmla="*/ 0 h 755"/>
                    <a:gd name="T11" fmla="*/ 1440 w 1440"/>
                    <a:gd name="T12" fmla="*/ 755 h 7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0" h="755">
                      <a:moveTo>
                        <a:pt x="0" y="189"/>
                      </a:moveTo>
                      <a:lnTo>
                        <a:pt x="1440" y="0"/>
                      </a:lnTo>
                      <a:lnTo>
                        <a:pt x="306" y="75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0" name="Group 93"/>
          <p:cNvGrpSpPr>
            <a:grpSpLocks/>
          </p:cNvGrpSpPr>
          <p:nvPr/>
        </p:nvGrpSpPr>
        <p:grpSpPr bwMode="auto">
          <a:xfrm rot="10800000" flipH="1">
            <a:off x="2498725" y="4724400"/>
            <a:ext cx="1809750" cy="1244600"/>
            <a:chOff x="9027" y="927"/>
            <a:chExt cx="6300" cy="6300"/>
          </a:xfrm>
        </p:grpSpPr>
        <p:grpSp>
          <p:nvGrpSpPr>
            <p:cNvPr id="11306" name="Group 94"/>
            <p:cNvGrpSpPr>
              <a:grpSpLocks/>
            </p:cNvGrpSpPr>
            <p:nvPr/>
          </p:nvGrpSpPr>
          <p:grpSpPr bwMode="auto">
            <a:xfrm>
              <a:off x="9027" y="5247"/>
              <a:ext cx="6300" cy="1980"/>
              <a:chOff x="2367" y="5247"/>
              <a:chExt cx="6300" cy="1980"/>
            </a:xfrm>
          </p:grpSpPr>
          <p:sp>
            <p:nvSpPr>
              <p:cNvPr id="11322" name="AutoShape 95"/>
              <p:cNvSpPr>
                <a:spLocks noChangeArrowheads="1"/>
              </p:cNvSpPr>
              <p:nvPr/>
            </p:nvSpPr>
            <p:spPr bwMode="auto">
              <a:xfrm flipH="1">
                <a:off x="2367" y="5247"/>
                <a:ext cx="63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17 w 21600"/>
                  <a:gd name="T13" fmla="*/ 4222 h 21600"/>
                  <a:gd name="T14" fmla="*/ 17383 w 21600"/>
                  <a:gd name="T15" fmla="*/ 1737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834" y="21600"/>
                    </a:lnTo>
                    <a:lnTo>
                      <a:pt x="167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3" name="Oval 96"/>
              <p:cNvSpPr>
                <a:spLocks noChangeArrowheads="1"/>
              </p:cNvSpPr>
              <p:nvPr/>
            </p:nvSpPr>
            <p:spPr bwMode="auto">
              <a:xfrm>
                <a:off x="34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4" name="Oval 97"/>
              <p:cNvSpPr>
                <a:spLocks noChangeArrowheads="1"/>
              </p:cNvSpPr>
              <p:nvPr/>
            </p:nvSpPr>
            <p:spPr bwMode="auto">
              <a:xfrm>
                <a:off x="488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5" name="Oval 98"/>
              <p:cNvSpPr>
                <a:spLocks noChangeArrowheads="1"/>
              </p:cNvSpPr>
              <p:nvPr/>
            </p:nvSpPr>
            <p:spPr bwMode="auto">
              <a:xfrm>
                <a:off x="6147" y="5607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307" name="Group 99"/>
            <p:cNvGrpSpPr>
              <a:grpSpLocks/>
            </p:cNvGrpSpPr>
            <p:nvPr/>
          </p:nvGrpSpPr>
          <p:grpSpPr bwMode="auto">
            <a:xfrm>
              <a:off x="9927" y="927"/>
              <a:ext cx="4811" cy="4320"/>
              <a:chOff x="9927" y="927"/>
              <a:chExt cx="4811" cy="4320"/>
            </a:xfrm>
          </p:grpSpPr>
          <p:grpSp>
            <p:nvGrpSpPr>
              <p:cNvPr id="11308" name="Group 100"/>
              <p:cNvGrpSpPr>
                <a:grpSpLocks/>
              </p:cNvGrpSpPr>
              <p:nvPr/>
            </p:nvGrpSpPr>
            <p:grpSpPr bwMode="auto">
              <a:xfrm>
                <a:off x="9927" y="927"/>
                <a:ext cx="1211" cy="4320"/>
                <a:chOff x="5247" y="927"/>
                <a:chExt cx="1211" cy="4320"/>
              </a:xfrm>
            </p:grpSpPr>
            <p:sp>
              <p:nvSpPr>
                <p:cNvPr id="11318" name="Line 101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9" name="Freeform 102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20" name="Freeform 103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21" name="Freeform 104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09" name="Group 105"/>
              <p:cNvGrpSpPr>
                <a:grpSpLocks/>
              </p:cNvGrpSpPr>
              <p:nvPr/>
            </p:nvGrpSpPr>
            <p:grpSpPr bwMode="auto">
              <a:xfrm>
                <a:off x="11547" y="927"/>
                <a:ext cx="1211" cy="4320"/>
                <a:chOff x="5247" y="927"/>
                <a:chExt cx="1211" cy="4320"/>
              </a:xfrm>
            </p:grpSpPr>
            <p:sp>
              <p:nvSpPr>
                <p:cNvPr id="11314" name="Line 106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5" name="Freeform 107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6" name="Freeform 108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7" name="Freeform 109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310" name="Group 110"/>
              <p:cNvGrpSpPr>
                <a:grpSpLocks/>
              </p:cNvGrpSpPr>
              <p:nvPr/>
            </p:nvGrpSpPr>
            <p:grpSpPr bwMode="auto">
              <a:xfrm>
                <a:off x="13527" y="2367"/>
                <a:ext cx="1211" cy="2880"/>
                <a:chOff x="7407" y="2364"/>
                <a:chExt cx="1211" cy="2880"/>
              </a:xfrm>
            </p:grpSpPr>
            <p:sp>
              <p:nvSpPr>
                <p:cNvPr id="11311" name="Line 111"/>
                <p:cNvSpPr>
                  <a:spLocks noChangeShapeType="1"/>
                </p:cNvSpPr>
                <p:nvPr/>
              </p:nvSpPr>
              <p:spPr bwMode="auto">
                <a:xfrm>
                  <a:off x="7530" y="2364"/>
                  <a:ext cx="0" cy="28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2" name="Freeform 112"/>
                <p:cNvSpPr>
                  <a:spLocks/>
                </p:cNvSpPr>
                <p:nvPr/>
              </p:nvSpPr>
              <p:spPr bwMode="auto">
                <a:xfrm>
                  <a:off x="7407" y="236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3" name="Freeform 113"/>
                <p:cNvSpPr>
                  <a:spLocks/>
                </p:cNvSpPr>
                <p:nvPr/>
              </p:nvSpPr>
              <p:spPr bwMode="auto">
                <a:xfrm>
                  <a:off x="7407" y="36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1509" name="Group 114"/>
          <p:cNvGrpSpPr>
            <a:grpSpLocks/>
          </p:cNvGrpSpPr>
          <p:nvPr/>
        </p:nvGrpSpPr>
        <p:grpSpPr bwMode="auto">
          <a:xfrm>
            <a:off x="4714875" y="4745038"/>
            <a:ext cx="1727200" cy="1209675"/>
            <a:chOff x="2970" y="2989"/>
            <a:chExt cx="1088" cy="762"/>
          </a:xfrm>
        </p:grpSpPr>
        <p:sp>
          <p:nvSpPr>
            <p:cNvPr id="11290" name="AutoShape 115"/>
            <p:cNvSpPr>
              <a:spLocks noChangeArrowheads="1"/>
            </p:cNvSpPr>
            <p:nvPr/>
          </p:nvSpPr>
          <p:spPr bwMode="auto">
            <a:xfrm rot="10800000" flipH="1">
              <a:off x="2970" y="2989"/>
              <a:ext cx="1088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209 w 21600"/>
                <a:gd name="T13" fmla="*/ 4230 h 21600"/>
                <a:gd name="T14" fmla="*/ 17391 w 21600"/>
                <a:gd name="T15" fmla="*/ 173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834" y="21600"/>
                  </a:lnTo>
                  <a:lnTo>
                    <a:pt x="1676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Oval 116"/>
            <p:cNvSpPr>
              <a:spLocks noChangeArrowheads="1"/>
            </p:cNvSpPr>
            <p:nvPr/>
          </p:nvSpPr>
          <p:spPr bwMode="auto">
            <a:xfrm rot="10800000" flipH="1">
              <a:off x="3288" y="3067"/>
              <a:ext cx="155" cy="1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2" name="Oval 117"/>
            <p:cNvSpPr>
              <a:spLocks noChangeArrowheads="1"/>
            </p:cNvSpPr>
            <p:nvPr/>
          </p:nvSpPr>
          <p:spPr bwMode="auto">
            <a:xfrm rot="10800000" flipH="1">
              <a:off x="3560" y="3067"/>
              <a:ext cx="155" cy="1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93" name="Group 118"/>
            <p:cNvGrpSpPr>
              <a:grpSpLocks/>
            </p:cNvGrpSpPr>
            <p:nvPr/>
          </p:nvGrpSpPr>
          <p:grpSpPr bwMode="auto">
            <a:xfrm rot="10800000" flipH="1">
              <a:off x="3124" y="3228"/>
              <a:ext cx="893" cy="523"/>
              <a:chOff x="3267" y="927"/>
              <a:chExt cx="5171" cy="4320"/>
            </a:xfrm>
          </p:grpSpPr>
          <p:grpSp>
            <p:nvGrpSpPr>
              <p:cNvPr id="11294" name="Group 119"/>
              <p:cNvGrpSpPr>
                <a:grpSpLocks/>
              </p:cNvGrpSpPr>
              <p:nvPr/>
            </p:nvGrpSpPr>
            <p:grpSpPr bwMode="auto">
              <a:xfrm>
                <a:off x="3267" y="3267"/>
                <a:ext cx="1305" cy="1980"/>
                <a:chOff x="3267" y="3267"/>
                <a:chExt cx="1305" cy="1980"/>
              </a:xfrm>
            </p:grpSpPr>
            <p:sp>
              <p:nvSpPr>
                <p:cNvPr id="11304" name="Line 120"/>
                <p:cNvSpPr>
                  <a:spLocks noChangeShapeType="1"/>
                </p:cNvSpPr>
                <p:nvPr/>
              </p:nvSpPr>
              <p:spPr bwMode="auto">
                <a:xfrm>
                  <a:off x="3402" y="3267"/>
                  <a:ext cx="0" cy="19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5" name="Freeform 121"/>
                <p:cNvSpPr>
                  <a:spLocks/>
                </p:cNvSpPr>
                <p:nvPr/>
              </p:nvSpPr>
              <p:spPr bwMode="auto">
                <a:xfrm>
                  <a:off x="3267" y="3267"/>
                  <a:ext cx="1305" cy="1371"/>
                </a:xfrm>
                <a:custGeom>
                  <a:avLst/>
                  <a:gdLst>
                    <a:gd name="T0" fmla="*/ 310 w 1211"/>
                    <a:gd name="T1" fmla="*/ 8 h 1371"/>
                    <a:gd name="T2" fmla="*/ 2646 w 1211"/>
                    <a:gd name="T3" fmla="*/ 627 h 1371"/>
                    <a:gd name="T4" fmla="*/ 314 w 1211"/>
                    <a:gd name="T5" fmla="*/ 1268 h 1371"/>
                    <a:gd name="T6" fmla="*/ 766 w 1211"/>
                    <a:gd name="T7" fmla="*/ 674 h 1371"/>
                    <a:gd name="T8" fmla="*/ 310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295" name="Group 122"/>
              <p:cNvGrpSpPr>
                <a:grpSpLocks/>
              </p:cNvGrpSpPr>
              <p:nvPr/>
            </p:nvGrpSpPr>
            <p:grpSpPr bwMode="auto">
              <a:xfrm>
                <a:off x="5247" y="927"/>
                <a:ext cx="1211" cy="4320"/>
                <a:chOff x="5247" y="927"/>
                <a:chExt cx="1211" cy="4320"/>
              </a:xfrm>
            </p:grpSpPr>
            <p:sp>
              <p:nvSpPr>
                <p:cNvPr id="11300" name="Line 123"/>
                <p:cNvSpPr>
                  <a:spLocks noChangeShapeType="1"/>
                </p:cNvSpPr>
                <p:nvPr/>
              </p:nvSpPr>
              <p:spPr bwMode="auto">
                <a:xfrm>
                  <a:off x="5427" y="92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1" name="Freeform 124"/>
                <p:cNvSpPr>
                  <a:spLocks/>
                </p:cNvSpPr>
                <p:nvPr/>
              </p:nvSpPr>
              <p:spPr bwMode="auto">
                <a:xfrm>
                  <a:off x="5247" y="344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2" name="Freeform 125"/>
                <p:cNvSpPr>
                  <a:spLocks/>
                </p:cNvSpPr>
                <p:nvPr/>
              </p:nvSpPr>
              <p:spPr bwMode="auto">
                <a:xfrm>
                  <a:off x="5247" y="218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3" name="Freeform 126"/>
                <p:cNvSpPr>
                  <a:spLocks/>
                </p:cNvSpPr>
                <p:nvPr/>
              </p:nvSpPr>
              <p:spPr bwMode="auto">
                <a:xfrm>
                  <a:off x="5247" y="9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296" name="Group 127"/>
              <p:cNvGrpSpPr>
                <a:grpSpLocks/>
              </p:cNvGrpSpPr>
              <p:nvPr/>
            </p:nvGrpSpPr>
            <p:grpSpPr bwMode="auto">
              <a:xfrm>
                <a:off x="7227" y="2367"/>
                <a:ext cx="1211" cy="2880"/>
                <a:chOff x="7407" y="2364"/>
                <a:chExt cx="1211" cy="2880"/>
              </a:xfrm>
            </p:grpSpPr>
            <p:sp>
              <p:nvSpPr>
                <p:cNvPr id="11297" name="Line 128"/>
                <p:cNvSpPr>
                  <a:spLocks noChangeShapeType="1"/>
                </p:cNvSpPr>
                <p:nvPr/>
              </p:nvSpPr>
              <p:spPr bwMode="auto">
                <a:xfrm>
                  <a:off x="7530" y="2364"/>
                  <a:ext cx="0" cy="28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8" name="Freeform 129"/>
                <p:cNvSpPr>
                  <a:spLocks/>
                </p:cNvSpPr>
                <p:nvPr/>
              </p:nvSpPr>
              <p:spPr bwMode="auto">
                <a:xfrm>
                  <a:off x="7407" y="236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9" name="Freeform 130"/>
                <p:cNvSpPr>
                  <a:spLocks/>
                </p:cNvSpPr>
                <p:nvPr/>
              </p:nvSpPr>
              <p:spPr bwMode="auto">
                <a:xfrm>
                  <a:off x="7407" y="3627"/>
                  <a:ext cx="1211" cy="1371"/>
                </a:xfrm>
                <a:custGeom>
                  <a:avLst/>
                  <a:gdLst>
                    <a:gd name="T0" fmla="*/ 137 w 1211"/>
                    <a:gd name="T1" fmla="*/ 8 h 1371"/>
                    <a:gd name="T2" fmla="*/ 1163 w 1211"/>
                    <a:gd name="T3" fmla="*/ 627 h 1371"/>
                    <a:gd name="T4" fmla="*/ 138 w 1211"/>
                    <a:gd name="T5" fmla="*/ 1268 h 1371"/>
                    <a:gd name="T6" fmla="*/ 337 w 1211"/>
                    <a:gd name="T7" fmla="*/ 674 h 1371"/>
                    <a:gd name="T8" fmla="*/ 137 w 1211"/>
                    <a:gd name="T9" fmla="*/ 8 h 1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1"/>
                    <a:gd name="T16" fmla="*/ 0 h 1371"/>
                    <a:gd name="T17" fmla="*/ 1211 w 1211"/>
                    <a:gd name="T18" fmla="*/ 1371 h 13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1" h="1371">
                      <a:moveTo>
                        <a:pt x="137" y="8"/>
                      </a:moveTo>
                      <a:cubicBezTo>
                        <a:pt x="308" y="0"/>
                        <a:pt x="1115" y="202"/>
                        <a:pt x="1163" y="627"/>
                      </a:cubicBezTo>
                      <a:cubicBezTo>
                        <a:pt x="1211" y="1052"/>
                        <a:pt x="309" y="1371"/>
                        <a:pt x="138" y="1268"/>
                      </a:cubicBezTo>
                      <a:cubicBezTo>
                        <a:pt x="0" y="1276"/>
                        <a:pt x="384" y="981"/>
                        <a:pt x="337" y="674"/>
                      </a:cubicBezTo>
                      <a:cubicBezTo>
                        <a:pt x="290" y="367"/>
                        <a:pt x="179" y="147"/>
                        <a:pt x="137" y="8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1514" name="Group 131"/>
          <p:cNvGrpSpPr>
            <a:grpSpLocks/>
          </p:cNvGrpSpPr>
          <p:nvPr/>
        </p:nvGrpSpPr>
        <p:grpSpPr bwMode="auto">
          <a:xfrm rot="10800000" flipH="1">
            <a:off x="6877050" y="4724400"/>
            <a:ext cx="1744663" cy="1195388"/>
            <a:chOff x="8307" y="5247"/>
            <a:chExt cx="6300" cy="6300"/>
          </a:xfrm>
        </p:grpSpPr>
        <p:grpSp>
          <p:nvGrpSpPr>
            <p:cNvPr id="11281" name="Group 132"/>
            <p:cNvGrpSpPr>
              <a:grpSpLocks/>
            </p:cNvGrpSpPr>
            <p:nvPr/>
          </p:nvGrpSpPr>
          <p:grpSpPr bwMode="auto">
            <a:xfrm>
              <a:off x="8307" y="5247"/>
              <a:ext cx="6300" cy="6300"/>
              <a:chOff x="8307" y="5247"/>
              <a:chExt cx="6300" cy="6300"/>
            </a:xfrm>
          </p:grpSpPr>
          <p:grpSp>
            <p:nvGrpSpPr>
              <p:cNvPr id="11283" name="Group 133"/>
              <p:cNvGrpSpPr>
                <a:grpSpLocks/>
              </p:cNvGrpSpPr>
              <p:nvPr/>
            </p:nvGrpSpPr>
            <p:grpSpPr bwMode="auto">
              <a:xfrm>
                <a:off x="11727" y="5247"/>
                <a:ext cx="2494" cy="4320"/>
                <a:chOff x="12087" y="4887"/>
                <a:chExt cx="2494" cy="4320"/>
              </a:xfrm>
            </p:grpSpPr>
            <p:sp>
              <p:nvSpPr>
                <p:cNvPr id="11288" name="Line 134"/>
                <p:cNvSpPr>
                  <a:spLocks noChangeShapeType="1"/>
                </p:cNvSpPr>
                <p:nvPr/>
              </p:nvSpPr>
              <p:spPr bwMode="auto">
                <a:xfrm>
                  <a:off x="12087" y="4887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9" name="Line 135"/>
                <p:cNvSpPr>
                  <a:spLocks noChangeShapeType="1"/>
                </p:cNvSpPr>
                <p:nvPr/>
              </p:nvSpPr>
              <p:spPr bwMode="auto">
                <a:xfrm>
                  <a:off x="12087" y="4887"/>
                  <a:ext cx="2494" cy="43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284" name="Group 136"/>
              <p:cNvGrpSpPr>
                <a:grpSpLocks/>
              </p:cNvGrpSpPr>
              <p:nvPr/>
            </p:nvGrpSpPr>
            <p:grpSpPr bwMode="auto">
              <a:xfrm>
                <a:off x="8307" y="9567"/>
                <a:ext cx="6300" cy="1980"/>
                <a:chOff x="8307" y="9567"/>
                <a:chExt cx="6300" cy="1980"/>
              </a:xfrm>
            </p:grpSpPr>
            <p:sp>
              <p:nvSpPr>
                <p:cNvPr id="11285" name="AutoShape 137"/>
                <p:cNvSpPr>
                  <a:spLocks noChangeArrowheads="1"/>
                </p:cNvSpPr>
                <p:nvPr/>
              </p:nvSpPr>
              <p:spPr bwMode="auto">
                <a:xfrm>
                  <a:off x="8307" y="9567"/>
                  <a:ext cx="6300" cy="19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217 w 21600"/>
                    <a:gd name="T13" fmla="*/ 4222 h 21600"/>
                    <a:gd name="T14" fmla="*/ 17383 w 21600"/>
                    <a:gd name="T15" fmla="*/ 1737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834" y="21600"/>
                      </a:lnTo>
                      <a:lnTo>
                        <a:pt x="1676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6" name="Oval 138"/>
                <p:cNvSpPr>
                  <a:spLocks noChangeArrowheads="1"/>
                </p:cNvSpPr>
                <p:nvPr/>
              </p:nvSpPr>
              <p:spPr bwMode="auto">
                <a:xfrm>
                  <a:off x="9387" y="9927"/>
                  <a:ext cx="900" cy="9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7" name="Oval 139"/>
                <p:cNvSpPr>
                  <a:spLocks noChangeArrowheads="1"/>
                </p:cNvSpPr>
                <p:nvPr/>
              </p:nvSpPr>
              <p:spPr bwMode="auto">
                <a:xfrm>
                  <a:off x="10827" y="9927"/>
                  <a:ext cx="900" cy="9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1282" name="Line 140"/>
            <p:cNvSpPr>
              <a:spLocks noChangeShapeType="1"/>
            </p:cNvSpPr>
            <p:nvPr/>
          </p:nvSpPr>
          <p:spPr bwMode="auto">
            <a:xfrm flipH="1">
              <a:off x="9233" y="5247"/>
              <a:ext cx="2494" cy="43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0" name="Rectangle 141"/>
          <p:cNvSpPr>
            <a:spLocks noChangeArrowheads="1"/>
          </p:cNvSpPr>
          <p:nvPr/>
        </p:nvSpPr>
        <p:spPr bwMode="auto">
          <a:xfrm>
            <a:off x="0" y="4076700"/>
            <a:ext cx="9144000" cy="2781300"/>
          </a:xfrm>
          <a:prstGeom prst="rect">
            <a:avLst/>
          </a:prstGeom>
          <a:gradFill rotWithShape="1">
            <a:gsLst>
              <a:gs pos="0">
                <a:srgbClr val="D5EAFF">
                  <a:alpha val="42998"/>
                </a:srgbClr>
              </a:gs>
              <a:gs pos="100000">
                <a:srgbClr val="0066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93062E-6 L 0.22049 -4.93062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0389E-6 L 0.25191 -1.8038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12303E-7 L 0.2441 -7.12303E-7 " pathEditMode="relative" ptsTypes="AA">
                                      <p:cBhvr>
                                        <p:cTn id="1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2239E-6 L -0.70868 -1.82239E-6 " pathEditMode="relative" ptsTypes="AA">
                                      <p:cBhvr>
                                        <p:cTn id="18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1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21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7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21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9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21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06"/>
                  </p:tgtEl>
                </p:cond>
              </p:nextCondLst>
            </p:seq>
          </p:childTnLst>
        </p:cTn>
      </p:par>
    </p:tnLst>
    <p:bldLst>
      <p:bldP spid="11266" grpId="0"/>
      <p:bldP spid="21508" grpId="0" animBg="1"/>
      <p:bldP spid="21606" grpId="0" animBg="1"/>
      <p:bldP spid="21590" grpId="0" animBg="1"/>
      <p:bldP spid="21579" grpId="0" animBg="1"/>
      <p:bldP spid="451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Гус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773238"/>
            <a:ext cx="3092450" cy="309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1" name="Picture 8" descr="tani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19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 descr="Рисунок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88913"/>
            <a:ext cx="2517775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0" descr="trava2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5F7F4"/>
              </a:clrFrom>
              <a:clrTo>
                <a:srgbClr val="F5F7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69000"/>
            <a:ext cx="2413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1" descr="trava2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5F5F3"/>
              </a:clrFrom>
              <a:clrTo>
                <a:srgbClr val="F5F5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5969000"/>
            <a:ext cx="2413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2" descr="trava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5969000"/>
            <a:ext cx="2413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3" descr="trava2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5F7F2"/>
              </a:clrFrom>
              <a:clrTo>
                <a:srgbClr val="F5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1000" y="5969000"/>
            <a:ext cx="2413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68538" y="4724400"/>
            <a:ext cx="1082675" cy="1011238"/>
          </a:xfrm>
          <a:prstGeom prst="flowChartConnector">
            <a:avLst/>
          </a:prstGeom>
          <a:gradFill rotWithShape="1">
            <a:gsLst>
              <a:gs pos="0">
                <a:srgbClr val="FFD2D2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6</a:t>
            </a:r>
          </a:p>
        </p:txBody>
      </p:sp>
      <p:sp>
        <p:nvSpPr>
          <p:cNvPr id="15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779838" y="4724400"/>
            <a:ext cx="1082675" cy="1011238"/>
          </a:xfrm>
          <a:prstGeom prst="flowChartConnector">
            <a:avLst/>
          </a:prstGeom>
          <a:gradFill rotWithShape="1">
            <a:gsLst>
              <a:gs pos="0">
                <a:srgbClr val="D2E4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3</a:t>
            </a:r>
          </a:p>
        </p:txBody>
      </p:sp>
      <p:sp>
        <p:nvSpPr>
          <p:cNvPr id="12299" name="AutoShap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55650" y="4724400"/>
            <a:ext cx="1079500" cy="1008063"/>
          </a:xfrm>
          <a:prstGeom prst="flowChartConnector">
            <a:avLst/>
          </a:prstGeom>
          <a:gradFill rotWithShape="1">
            <a:gsLst>
              <a:gs pos="0">
                <a:srgbClr val="FFFFD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Arial Black" pitchFamily="34" charset="0"/>
              </a:rPr>
              <a:t>5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11188" y="2276475"/>
            <a:ext cx="4608512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200" b="1" kern="0" dirty="0">
                <a:solidFill>
                  <a:srgbClr val="000000"/>
                </a:solidFill>
                <a:latin typeface="Comic Sans MS"/>
              </a:rPr>
              <a:t>Семь гусей пустились в путь.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200" b="1" kern="0" dirty="0">
                <a:solidFill>
                  <a:srgbClr val="000000"/>
                </a:solidFill>
                <a:latin typeface="Comic Sans MS"/>
              </a:rPr>
              <a:t>Два решили отдохнуть.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200" b="1" kern="0" dirty="0">
                <a:solidFill>
                  <a:srgbClr val="000000"/>
                </a:solidFill>
                <a:latin typeface="Comic Sans MS"/>
              </a:rPr>
              <a:t>Сколько их под облаками?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200" b="1" kern="0" dirty="0">
                <a:solidFill>
                  <a:srgbClr val="000000"/>
                </a:solidFill>
                <a:latin typeface="Comic Sans MS"/>
              </a:rPr>
              <a:t>Сосчитайте, дети, сами.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build="p"/>
    </p:bldLst>
  </p:timing>
</p:sld>
</file>

<file path=ppt/theme/theme1.xml><?xml version="1.0" encoding="utf-8"?>
<a:theme xmlns:a="http://schemas.openxmlformats.org/drawingml/2006/main" name="Задания">
  <a:themeElements>
    <a:clrScheme name="Задан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Задания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дан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дани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дани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дани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дани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дани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дани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сновной">
  <a:themeElements>
    <a:clrScheme name="Основной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сновной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сновно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новно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новно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новно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новно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новно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новно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</Words>
  <Application>Microsoft Office PowerPoint</Application>
  <PresentationFormat>Экран (4:3)</PresentationFormat>
  <Paragraphs>150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Задания</vt:lpstr>
      <vt:lpstr>Основной</vt:lpstr>
      <vt:lpstr>Презентация PowerPoint</vt:lpstr>
      <vt:lpstr>Презентация PowerPoint</vt:lpstr>
      <vt:lpstr>Как пройти к Любаве?</vt:lpstr>
      <vt:lpstr>Презентация PowerPoint</vt:lpstr>
      <vt:lpstr>Найди отличия. Сколько их?</vt:lpstr>
      <vt:lpstr>Презентация PowerPoint</vt:lpstr>
      <vt:lpstr>Презентация PowerPoint</vt:lpstr>
      <vt:lpstr>"Заплыли как-то четыре корабля в заколдованное море,  все отражения у них перепутались,  а у одного корабля отражение получилось неправильное.  Найди мне этот корабль".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2011-12-26T18:45:36Z</dcterms:created>
  <dcterms:modified xsi:type="dcterms:W3CDTF">2018-10-19T19:09:28Z</dcterms:modified>
</cp:coreProperties>
</file>