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5" d="100"/>
          <a:sy n="75" d="100"/>
        </p:scale>
        <p:origin x="-12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orsoft.ru/user/Owefeffewly/krossvord-griby-bakterii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3dk.ru/gribi_photo_s_nazvaniami_dlia_detei.htm" TargetMode="External"/><Relationship Id="rId5" Type="http://schemas.openxmlformats.org/officeDocument/2006/relationships/hyperlink" Target="http://www.slideshare.net/AntonBorisov3/18-46556513" TargetMode="External"/><Relationship Id="rId4" Type="http://schemas.openxmlformats.org/officeDocument/2006/relationships/hyperlink" Target="http://www.kladovayalesa.ru/archives/841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89;&#1090;&#1088;&#1086;&#1077;&#1085;&#1080;&#1077;%20&#1082;&#1083;&#1077;&#1090;&#1082;&#1080;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ta\Desktop\Грибы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2" t="15741" r="18938" b="4259"/>
          <a:stretch/>
        </p:blipFill>
        <p:spPr bwMode="auto">
          <a:xfrm>
            <a:off x="0" y="-228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9552" y="404664"/>
            <a:ext cx="5256584" cy="27363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064895" cy="2736304"/>
          </a:xfrm>
        </p:spPr>
        <p:txBody>
          <a:bodyPr/>
          <a:lstStyle/>
          <a:p>
            <a:pPr marL="182880" indent="0">
              <a:buNone/>
            </a:pPr>
            <a:r>
              <a:rPr lang="ru-RU" sz="5000" dirty="0">
                <a:solidFill>
                  <a:schemeClr val="accent3">
                    <a:lumMod val="50000"/>
                  </a:schemeClr>
                </a:solidFill>
                <a:effectLst/>
              </a:rPr>
              <a:t>Общая </a:t>
            </a:r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/>
            </a:r>
            <a:br>
              <a:rPr lang="ru-RU" sz="5000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характеристика</a:t>
            </a:r>
            <a:br>
              <a:rPr lang="ru-RU" sz="5000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грибов</a:t>
            </a:r>
            <a:endParaRPr lang="ru-RU" sz="5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5085184"/>
            <a:ext cx="2736304" cy="12961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84168" y="5085184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Работу выполнила:</a:t>
            </a:r>
            <a:br>
              <a:rPr lang="ru-RU" sz="2000" dirty="0" smtClean="0"/>
            </a:br>
            <a:r>
              <a:rPr lang="ru-RU" sz="2000" dirty="0"/>
              <a:t>учитель биологии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МОУ </a:t>
            </a:r>
            <a:r>
              <a:rPr lang="ru-RU" sz="2000" dirty="0"/>
              <a:t>"СОШ № </a:t>
            </a:r>
            <a:r>
              <a:rPr lang="ru-RU" sz="2000" dirty="0" smtClean="0"/>
              <a:t>5" </a:t>
            </a:r>
            <a:br>
              <a:rPr lang="ru-RU" sz="2000" dirty="0" smtClean="0"/>
            </a:br>
            <a:r>
              <a:rPr lang="ru-RU" sz="2000" dirty="0" smtClean="0"/>
              <a:t>Румянцева Е.Ю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1389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908720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484784"/>
            <a:ext cx="66967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hlinkClick r:id="rId3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/>
              </a:rPr>
              <a:t>https://ru.wikipedia.org/wiki/%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/>
              </a:rPr>
              <a:t>D0%93%D1%80%D0%B8%D0%B1%D1%8B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hlinkClick r:id="rId3"/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hlinkClick r:id="rId3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/>
              </a:rPr>
              <a:t>http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/>
              </a:rPr>
              <a:t>://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/>
              </a:rPr>
              <a:t>norsoft.ru/user/Owefeffewly/krossvord-griby-bakterii.html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/>
              </a:rPr>
              <a:t>http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/>
              </a:rPr>
              <a:t>://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/>
              </a:rPr>
              <a:t>www.kladovayalesa.ru/archives/841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/>
              </a:rPr>
              <a:t>http://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/>
              </a:rPr>
              <a:t>www.slideshare.net/AntonBorisov3/18-46556513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/>
              </a:rPr>
              <a:t>http://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/>
              </a:rPr>
              <a:t>www.s3dk.ru/gribi_photo_s_nazvaniami_dlia_detei.htm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03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7647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43608" y="1258482"/>
            <a:ext cx="72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Цель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Задачи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Особенности строения клеток грибов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Виды грибов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action="ppaction://hlinksldjump"/>
              </a:rPr>
              <a:t>Питание грибов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Размножение грибов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action="ppaction://hlinksldjump"/>
              </a:rPr>
              <a:t>Ядовитые грибы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9" action="ppaction://hlinksldjump"/>
              </a:rPr>
              <a:t>Кроссворд «Грибы»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0" action="ppaction://hlinksldjump"/>
              </a:rPr>
              <a:t>Список литературы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64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90872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92916" y="241159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908720"/>
            <a:ext cx="63367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Познакомиться со строением грибов, их видами, а также питанием и размножением.</a:t>
            </a:r>
          </a:p>
          <a:p>
            <a:r>
              <a:rPr lang="ru-RU" sz="2200" dirty="0" smtClean="0"/>
              <a:t>Научиться различать съедобные и ядовитые грибы. 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2399397"/>
            <a:ext cx="60486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Рассмотреть схему строения грибов.</a:t>
            </a:r>
          </a:p>
          <a:p>
            <a:endParaRPr lang="ru-RU" sz="1000" dirty="0"/>
          </a:p>
          <a:p>
            <a:r>
              <a:rPr lang="ru-RU" sz="2200" dirty="0" smtClean="0"/>
              <a:t>Научиться определять по картинке, какой изображен гриб и к какому виду он относится.</a:t>
            </a:r>
          </a:p>
          <a:p>
            <a:endParaRPr lang="ru-RU" sz="1000" dirty="0" smtClean="0"/>
          </a:p>
          <a:p>
            <a:r>
              <a:rPr lang="ru-RU" sz="2200" dirty="0" smtClean="0"/>
              <a:t>Определить признаки, по которым можно отличать съедобные и ядовитые грибы.</a:t>
            </a:r>
          </a:p>
          <a:p>
            <a:endParaRPr lang="ru-RU" sz="1000" dirty="0"/>
          </a:p>
          <a:p>
            <a:r>
              <a:rPr lang="ru-RU" sz="2200" dirty="0" smtClean="0"/>
              <a:t>Выполнить проверочное задание.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76732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764704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ОСОБЕННОСТИ СТРОЕНИЯ КЛЕТОК ГРИБОВ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844824"/>
            <a:ext cx="720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200" dirty="0"/>
          </a:p>
        </p:txBody>
      </p:sp>
      <p:pic>
        <p:nvPicPr>
          <p:cNvPr id="4" name="Picture 2" descr="C:\Users\Nata\Desktop\Презентация Румянцевой\строение клет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22542"/>
            <a:ext cx="6426314" cy="481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56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908720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ВИДЫ ГРИБОВ</a:t>
            </a:r>
            <a:endParaRPr lang="ru-RU" dirty="0"/>
          </a:p>
        </p:txBody>
      </p:sp>
      <p:pic>
        <p:nvPicPr>
          <p:cNvPr id="2050" name="Picture 2" descr="C:\Users\Nata\Desktop\Презентация Румянцевой\Виды-съедобных-грибов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118" y="1412776"/>
            <a:ext cx="6989763" cy="47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08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881715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ПИТАНИЕ ГРИБОВ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628800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Всасывают питательные вещества </a:t>
            </a:r>
            <a:br>
              <a:rPr lang="ru-RU" sz="2200" dirty="0" smtClean="0"/>
            </a:br>
            <a:r>
              <a:rPr lang="ru-RU" sz="2200" dirty="0" smtClean="0"/>
              <a:t>поверхностью тела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По типу питания различают: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5517232"/>
            <a:ext cx="187220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сапрофиты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3429001"/>
            <a:ext cx="230425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паразиты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212977"/>
            <a:ext cx="2952328" cy="2088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732240" y="5701898"/>
            <a:ext cx="18002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симбионты</a:t>
            </a:r>
            <a:endParaRPr lang="ru-RU" dirty="0"/>
          </a:p>
        </p:txBody>
      </p:sp>
      <p:pic>
        <p:nvPicPr>
          <p:cNvPr id="3074" name="Picture 2" descr="C:\Users\Nata\Desktop\Презентация Румянцевой\сапрофит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2806530" cy="195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347864" y="4077072"/>
            <a:ext cx="3024336" cy="23762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Picture 5" descr="C:\Users\Nata\Desktop\Презентация Румянцевой\паразит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30169"/>
            <a:ext cx="2883669" cy="223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444208" y="2708921"/>
            <a:ext cx="2448272" cy="27363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 descr="C:\Users\Nata\Desktop\Презентация Румянцевой\симбионты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539" y="2808055"/>
            <a:ext cx="2284933" cy="256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85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9" grpId="0" animBg="1"/>
      <p:bldP spid="8" grpId="0" animBg="1"/>
      <p:bldP spid="16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90872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РАЗМНОЖЕНИЕ ГРИБОВ</a:t>
            </a:r>
            <a:endParaRPr lang="ru-RU" dirty="0"/>
          </a:p>
        </p:txBody>
      </p:sp>
      <p:pic>
        <p:nvPicPr>
          <p:cNvPr id="4098" name="Picture 2" descr="C:\Users\Nata\Desktop\Презентация Румянцевой\размножени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82688"/>
            <a:ext cx="6076950" cy="4562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27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90872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ЯДОВИТЫЕ ГРИБЫ</a:t>
            </a:r>
            <a:endParaRPr lang="ru-RU" dirty="0"/>
          </a:p>
        </p:txBody>
      </p:sp>
      <p:pic>
        <p:nvPicPr>
          <p:cNvPr id="5122" name="Picture 2" descr="C:\Users\Nata\Desktop\Презентация Румянцевой\griby_yadovity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87795"/>
            <a:ext cx="5256584" cy="5482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484784"/>
            <a:ext cx="23042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Ядовитые грибы — грибы, содержащие ядовитые вещества — токсины. По характеру отравление ядовитыми грибами делят на три группы: вызывающие пищевые отравления, вызывающие нарушение деятельности нервной системы и смертельно ядовитые.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8993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ибы_фо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" t="1213" r="3301"/>
          <a:stretch/>
        </p:blipFill>
        <p:spPr bwMode="auto">
          <a:xfrm>
            <a:off x="20458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Nata\Desktop\Презентация Румянцевой\кроссворд-гриб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2" y="503675"/>
            <a:ext cx="7740860" cy="580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69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157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Общая  характеристика грибов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Общая характеристика грибов</dc:title>
  <dc:creator>Windows</dc:creator>
  <cp:lastModifiedBy>Nata</cp:lastModifiedBy>
  <cp:revision>28</cp:revision>
  <dcterms:created xsi:type="dcterms:W3CDTF">2016-11-24T13:42:26Z</dcterms:created>
  <dcterms:modified xsi:type="dcterms:W3CDTF">2016-11-24T16:21:37Z</dcterms:modified>
</cp:coreProperties>
</file>