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398" autoAdjust="0"/>
  </p:normalViewPr>
  <p:slideViewPr>
    <p:cSldViewPr>
      <p:cViewPr varScale="1">
        <p:scale>
          <a:sx n="78" d="100"/>
          <a:sy n="78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фото для аттестации\1 тема уро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784976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60649"/>
            <a:ext cx="8784976" cy="72007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Segoe Print" pitchFamily="2" charset="0"/>
              </a:rPr>
              <a:t>ГДЕ ЖИВУТ БЕЛЫЕ МЕДВЕДИ?</a:t>
            </a:r>
            <a:endParaRPr lang="ru-RU" sz="3600" b="1" dirty="0">
              <a:solidFill>
                <a:srgbClr val="002060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060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фото для аттестации\10. медведи в берлоге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15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фото для аттестации\11. зоопарк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92" y="116632"/>
            <a:ext cx="8928992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04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фото для аттестации\12. красная книга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6267" y="188640"/>
            <a:ext cx="6985997" cy="518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1\Desktop\фото для аттестации\12. красная книга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2348880"/>
            <a:ext cx="3168351" cy="430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05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1\Desktop\фото для аттестации\13. Антарктид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0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1\Desktop\фото для аттестации\14. .ПИНГВИН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825" y="188640"/>
            <a:ext cx="8896350" cy="647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86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1\Desktop\фото для аттестации\15. пингвин с яйцо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02040" cy="658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08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фото для аттестации\16. пингвиниха и птенцы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0975"/>
            <a:ext cx="8856984" cy="649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50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1\Desktop\фото для аттестации\17. ито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063" y="176213"/>
            <a:ext cx="8905875" cy="650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02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1\Desktop\фото для аттестации\18. итог урока вопрос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2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3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300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фото для аттестации\2. Север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696" y="102096"/>
            <a:ext cx="8784976" cy="663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17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фото для аттестации\3. хозяин Арктик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120" y="168840"/>
            <a:ext cx="8856984" cy="657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6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фото для аттестации\4. медведь в воде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76063"/>
            <a:ext cx="8903468" cy="649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14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фото для аттестации\5. самый большой хищн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704" y="188640"/>
            <a:ext cx="8784976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704" y="6021288"/>
            <a:ext cx="8784975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 smtClean="0">
                <a:solidFill>
                  <a:srgbClr val="002060"/>
                </a:solidFill>
                <a:latin typeface="Segoe Print" pitchFamily="2" charset="0"/>
                <a:cs typeface="Arial" pitchFamily="34" charset="0"/>
              </a:rPr>
              <a:t>БЕЛЫЙ МЕДВЕДЬ – САМЫЙ БОЛЬШОЙ ХИЩНИК НА ПЛАНЕТЕ. ЕГО ВЕС – 450 КГ, А ДЛИНА ТЕЛА – 2 МЕТРА.</a:t>
            </a:r>
            <a:endParaRPr lang="ru-RU" sz="1800" dirty="0">
              <a:solidFill>
                <a:srgbClr val="002060"/>
              </a:solidFill>
              <a:latin typeface="Segoe Print" pitchFamily="2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04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фото для аттестации\6. лап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90500"/>
            <a:ext cx="8928992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59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фото для аттестации\7. защита медвежат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09538"/>
            <a:ext cx="8928992" cy="663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15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фото для аттестации\8. люди и медвед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5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945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фото для аттестации\9. потепление и медвед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63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</TotalTime>
  <Words>27</Words>
  <Application>Microsoft Office PowerPoint</Application>
  <PresentationFormat>Экран (4:3)</PresentationFormat>
  <Paragraphs>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БЕЛЫЙ МЕДВЕДЬ – САМЫЙ БОЛЬШОЙ ХИЩНИК НА ПЛАНЕТЕ. ЕГО ВЕС – 450 КГ, А ДЛИНА ТЕЛА – 2 МЕТРА.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</cp:revision>
  <dcterms:created xsi:type="dcterms:W3CDTF">2019-01-05T13:56:37Z</dcterms:created>
  <dcterms:modified xsi:type="dcterms:W3CDTF">2019-01-05T15:01:58Z</dcterms:modified>
</cp:coreProperties>
</file>