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8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9872663" cy="67421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938" y="-84"/>
      </p:cViewPr>
      <p:guideLst>
        <p:guide orient="horz" pos="2124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835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A6362-4268-4554-B7F6-04AB6C9059A5}" type="datetimeFigureOut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506413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6B8B8-4C56-456D-A09B-E68E5D942F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14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51200" y="506413"/>
            <a:ext cx="3370263" cy="25273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6B8B8-4C56-456D-A09B-E68E5D942FB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668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6B8B8-4C56-456D-A09B-E68E5D942FB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66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58563-BAB8-4B72-AD9A-908B1B806620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6404-7589-488C-BF27-A57837E48A26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4927A-7872-4AEF-9EDB-D071B6C96A8E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2BEFD-B026-4201-8064-D7B3C8EB33B5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1591-4A5D-4086-B584-43A81F81B0EB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FD8A-6994-4F9B-880E-11B20D057919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B6AB1-8A0E-4894-9E2E-FD6A066176E8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33A-EFC6-4AC5-843B-B91A9DBA4293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C394-976C-41B8-8A17-4B00A550226F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7BA3-A1E4-4541-8A2D-55B307C7813A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2F82-2858-4A4E-83C2-9406D4CAC43A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A2CCDC-811B-4765-858A-1F2F5281C89B}" type="datetime1">
              <a:rPr lang="ru-RU" smtClean="0"/>
              <a:pPr/>
              <a:t>29.11.2018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00808"/>
            <a:ext cx="8229600" cy="2736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Освоение космоса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Совместная работа с детьми старшего дошкольного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возраста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581128"/>
            <a:ext cx="6400800" cy="1800200"/>
          </a:xfrm>
        </p:spPr>
        <p:txBody>
          <a:bodyPr/>
          <a:lstStyle/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Сучкова </a:t>
            </a:r>
            <a:r>
              <a:rPr lang="ru-RU" sz="16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Надежда Вячеславовна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ГБДОУ детский сад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№115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Фрунзенского района </a:t>
            </a: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Санкт-Петербург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77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Такой видят Землю космонавты</a:t>
            </a:r>
            <a:br>
              <a:rPr lang="ru-RU" dirty="0" smtClean="0"/>
            </a:br>
            <a:r>
              <a:rPr lang="ru-RU" dirty="0" smtClean="0"/>
              <a:t>из космоса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412776"/>
            <a:ext cx="6984776" cy="4896544"/>
          </a:xfrm>
          <a:ln w="38100">
            <a:solidFill>
              <a:schemeClr val="tx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34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Люди выходят в открытый космос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  <a:ln w="38100">
            <a:solidFill>
              <a:schemeClr val="tx1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65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Луно</a:t>
            </a:r>
            <a:r>
              <a:rPr lang="ru-RU" dirty="0"/>
              <a:t>-</a:t>
            </a:r>
            <a:r>
              <a:rPr lang="ru-RU" dirty="0" smtClean="0"/>
              <a:t> и марсоходы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924425" cy="4257675"/>
          </a:xfrm>
          <a:ln w="28575">
            <a:solidFill>
              <a:schemeClr val="bg1">
                <a:lumMod val="65000"/>
              </a:schemeClr>
            </a:solidFill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84784"/>
            <a:ext cx="2718048" cy="4320480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114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Орбитальная станция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216150"/>
            <a:ext cx="5238750" cy="3476625"/>
          </a:xfr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2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472607" cy="4752528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6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78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космос?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568952" cy="4896544"/>
          </a:xfrm>
          <a:ln w="38100">
            <a:solidFill>
              <a:schemeClr val="tx1"/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92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59" cy="5976664"/>
          </a:xfrm>
          <a:ln w="38100">
            <a:solidFill>
              <a:schemeClr val="tx2">
                <a:lumMod val="50000"/>
              </a:schemeClr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26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59" cy="604867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55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искусственный спутник ЗЕМЛИ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619164" cy="4896544"/>
          </a:xfrm>
          <a:ln w="38100">
            <a:solidFill>
              <a:schemeClr val="tx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12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космической ракеты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8568951" cy="4824536"/>
          </a:xfrm>
          <a:ln w="38100">
            <a:solidFill>
              <a:schemeClr val="tx1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7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космонавт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80919" cy="4896544"/>
          </a:xfr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14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Белка и Стрелка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416824" cy="4968552"/>
          </a:xfrm>
          <a:ln w="3810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95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Ю. А. Гагарин – первый человек, побывавший в космосе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Он сказал: «Поехали!»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94" y="3558381"/>
            <a:ext cx="1828800" cy="13716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950"/>
            <a:ext cx="4113783" cy="4104289"/>
          </a:xfrm>
          <a:ln w="19050">
            <a:solidFill>
              <a:schemeClr val="bg2">
                <a:lumMod val="25000"/>
              </a:schemeClr>
            </a:solidFill>
          </a:ln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636912"/>
            <a:ext cx="3528392" cy="3600400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6648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</TotalTime>
  <Words>85</Words>
  <Application>Microsoft Office PowerPoint</Application>
  <PresentationFormat>Экран (4:3)</PresentationFormat>
  <Paragraphs>36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Освоение космоса Совместная работа с детьми старшего дошкольного возраста  </vt:lpstr>
      <vt:lpstr>Что такое космос?                       </vt:lpstr>
      <vt:lpstr>Презентация PowerPoint</vt:lpstr>
      <vt:lpstr>Презентация PowerPoint</vt:lpstr>
      <vt:lpstr>Первый искусственный спутник ЗЕМЛИ</vt:lpstr>
      <vt:lpstr>Запуск космической ракеты</vt:lpstr>
      <vt:lpstr>Первый космонавт</vt:lpstr>
      <vt:lpstr>Знаменитые Белка и Стрелка</vt:lpstr>
      <vt:lpstr>Ю. А. Гагарин – первый человек, побывавший в космосе</vt:lpstr>
      <vt:lpstr>Такой видят Землю космонавты из космоса</vt:lpstr>
      <vt:lpstr>Люди выходят в открытый космос</vt:lpstr>
      <vt:lpstr>Луно- и марсоходы</vt:lpstr>
      <vt:lpstr>Орбитальная станция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космоса.</dc:title>
  <dc:creator>SONY</dc:creator>
  <cp:lastModifiedBy>Валя</cp:lastModifiedBy>
  <cp:revision>17</cp:revision>
  <cp:lastPrinted>2018-11-29T21:01:43Z</cp:lastPrinted>
  <dcterms:created xsi:type="dcterms:W3CDTF">2012-04-09T16:55:50Z</dcterms:created>
  <dcterms:modified xsi:type="dcterms:W3CDTF">2018-11-29T21:01:57Z</dcterms:modified>
</cp:coreProperties>
</file>