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7944" y="3933056"/>
            <a:ext cx="4748064" cy="2622153"/>
          </a:xfrm>
        </p:spPr>
        <p:txBody>
          <a:bodyPr>
            <a:noAutofit/>
          </a:bodyPr>
          <a:lstStyle/>
          <a:p>
            <a:pPr algn="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 книги  о  180  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критически  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исчезающих  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животных 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3240360" cy="14401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Бенгальский 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тигр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42900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1706 особей в Индии, </a:t>
            </a:r>
          </a:p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200 в Бангладеш, </a:t>
            </a:r>
          </a:p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140 в Пакистане, </a:t>
            </a:r>
          </a:p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155 в Непале, </a:t>
            </a:r>
          </a:p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24 в Иране;</a:t>
            </a:r>
          </a:p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67 в Бутане ;</a:t>
            </a:r>
          </a:p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5 в России 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868144" y="476672"/>
            <a:ext cx="28200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Шимпанзе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805264"/>
            <a:ext cx="85341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  находится  под  угрозой  вымирания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2060848"/>
            <a:ext cx="336560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Венценосноя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</a:p>
          <a:p>
            <a:r>
              <a:rPr lang="ru-RU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сифака</a:t>
            </a:r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t="-2000" r="-15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805264"/>
            <a:ext cx="63319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Рокселланов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r>
              <a:rPr lang="ru-RU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ринопитек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805264"/>
            <a:ext cx="41424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Пегий   </a:t>
            </a:r>
            <a:r>
              <a:rPr lang="ru-RU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тамарин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5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12160" y="5013176"/>
            <a:ext cx="28067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Черный  </a:t>
            </a:r>
          </a:p>
          <a:p>
            <a:pPr algn="r"/>
            <a:r>
              <a:rPr lang="ru-RU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ринопитек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941168"/>
            <a:ext cx="145264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Всего  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1700  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особей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t="-25000" r="-7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25074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Мандрил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6672"/>
            <a:ext cx="43401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Белый   медведь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79715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По   данным   исследований   </a:t>
            </a:r>
          </a:p>
          <a:p>
            <a:pPr algn="ctr"/>
            <a:r>
              <a:rPr lang="ru-RU" sz="3600" dirty="0" smtClean="0"/>
              <a:t>эти   топ – хищники  могут  </a:t>
            </a:r>
          </a:p>
          <a:p>
            <a:pPr algn="ctr"/>
            <a:r>
              <a:rPr lang="ru-RU" sz="3600" dirty="0" smtClean="0"/>
              <a:t>полностью  исчезнуть  к  2025 году</a:t>
            </a:r>
            <a:endParaRPr lang="ru-RU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r="-13000" b="-6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37444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Китоглав  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или  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(королевская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цапля)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933056"/>
            <a:ext cx="3744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Достаточно  редкая  птица. 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Их  численность  10 – 15  тысяч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32040" y="332656"/>
            <a:ext cx="3744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Бегемот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564904"/>
            <a:ext cx="37444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Одно из крупнейших современных наземных животных. Относится к уязвимым видам.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5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733256"/>
            <a:ext cx="8229600" cy="78296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Западная  равнинная  горилла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88024" y="260648"/>
            <a:ext cx="3744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Снежный  барс  </a:t>
            </a:r>
          </a:p>
          <a:p>
            <a:pPr algn="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или  ирбис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013176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 настоящее время численность ирбисов катастрофически мала.  Популяция вида в 2003 году составляла от 4 до 7 тысяч особей.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Малый  солдатский  ара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805264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Относится  к  уязвимым  видам.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t="-3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39952" y="548680"/>
            <a:ext cx="45365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Белобрюхий </a:t>
            </a:r>
          </a:p>
          <a:p>
            <a:pPr algn="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ящер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5904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Большая   панда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420888"/>
            <a:ext cx="364753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В дикой природе </a:t>
            </a:r>
          </a:p>
          <a:p>
            <a:r>
              <a:rPr lang="ru-RU" sz="3600" dirty="0" smtClean="0"/>
              <a:t>осталось около </a:t>
            </a:r>
          </a:p>
          <a:p>
            <a:r>
              <a:rPr lang="ru-RU" sz="3600" dirty="0" smtClean="0"/>
              <a:t>2060 особей.</a:t>
            </a:r>
            <a:endParaRPr lang="ru-RU" sz="3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928686"/>
          </a:xfrm>
        </p:spPr>
        <p:txBody>
          <a:bodyPr/>
          <a:lstStyle/>
          <a:p>
            <a:r>
              <a:rPr lang="ru-RU" b="1" dirty="0" smtClean="0"/>
              <a:t>В  Луизиане …</a:t>
            </a:r>
            <a:endParaRPr lang="ru-RU" b="1" dirty="0"/>
          </a:p>
        </p:txBody>
      </p:sp>
      <p:pic>
        <p:nvPicPr>
          <p:cNvPr id="1026" name="Picture 2" descr="J:\17 - 18     ДЕКАДА   (ЖИВОТНЫЕ  В  МАТЕМАТИКЕ)\4     ЗАКЛЮЧИТЕЛЬНОЕ   МЕРОПРИЯТИЕ\КАРТИНКИ   (ЖИВОТНЫЕ)\СУЩЕСТВО 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6664230" cy="5740476"/>
          </a:xfrm>
          <a:prstGeom prst="rect">
            <a:avLst/>
          </a:prstGeom>
          <a:noFill/>
        </p:spPr>
      </p:pic>
      <p:pic>
        <p:nvPicPr>
          <p:cNvPr id="1027" name="Picture 3" descr="J:\17 - 18     ДЕКАДА   (ЖИВОТНЫЕ  В  МАТЕМАТИКЕ)\4     ЗАКЛЮЧИТЕЛЬНОЕ   МЕРОПРИЯТИЕ\КАРТИНКИ   (ЖИВОТНЫЕ)\СУЩЕСТВО 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782577"/>
            <a:ext cx="3643306" cy="5075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733256"/>
            <a:ext cx="8229600" cy="78296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Белый  носорог - второй  по  величине  после  слона 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73016"/>
            <a:ext cx="3816424" cy="295232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Насчитывается всего  200 – 400  особей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476672"/>
            <a:ext cx="388208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Филиппинский  орел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t="-42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2304256" cy="78296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Сайгак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941168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  2002  году  Международным союзом охраны природы  (МСОП)  был  отнесён  к  категории «CR»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78296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Лягушка 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филломедуза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 лемур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920880" cy="78296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Африканский  гриф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789040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Причина:  антропогенный фактор (уменьшение  территории   из-за роста городов и деревень, а вместе с ними уменьшается и число копытных животных, являющихся основным источником пищи для грифов.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9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517232"/>
            <a:ext cx="7704856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Мексиканская  ходячая  рыба 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704856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Гангский   гавиал  -  крупное  пресмыкающееся  отряда  крокодилов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293096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Уникальное  животное,  один  из  крупнейших современных крокодилов. Миллионы  лет  назад  их существовало  несколько   видов, сегодня </a:t>
            </a:r>
            <a:r>
              <a:rPr lang="ru-RU" sz="2800" dirty="0" err="1" smtClean="0">
                <a:solidFill>
                  <a:schemeClr val="bg1"/>
                </a:solidFill>
              </a:rPr>
              <a:t>гангский</a:t>
            </a:r>
            <a:r>
              <a:rPr lang="ru-RU" sz="2800" dirty="0" smtClean="0">
                <a:solidFill>
                  <a:schemeClr val="bg1"/>
                </a:solidFill>
              </a:rPr>
              <a:t> гавиал — последний из оставшихся представителей этого древнего рода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261</Words>
  <Application>Microsoft Office PowerPoint</Application>
  <PresentationFormat>Экран (4:3)</PresentationFormat>
  <Paragraphs>57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Из  книги  о  180   критически   исчезающих   животных  </vt:lpstr>
      <vt:lpstr>Западная  равнинная  горилла</vt:lpstr>
      <vt:lpstr>Белый  носорог - второй  по  величине  после  слона  </vt:lpstr>
      <vt:lpstr>Насчитывается всего  200 – 400  особей</vt:lpstr>
      <vt:lpstr>Сайгак</vt:lpstr>
      <vt:lpstr>Лягушка  филломедуза - лемур</vt:lpstr>
      <vt:lpstr>Африканский  гриф</vt:lpstr>
      <vt:lpstr>Мексиканская  ходячая  рыба  </vt:lpstr>
      <vt:lpstr>Гангский   гавиал  -  крупное  пресмыкающееся  отряда  крокодилов</vt:lpstr>
      <vt:lpstr>Бенгальский   тигр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В  Луизиане 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 книги  о  180  исчезающих  животных</dc:title>
  <dc:creator>Наталья</dc:creator>
  <cp:lastModifiedBy>Виктория</cp:lastModifiedBy>
  <cp:revision>12</cp:revision>
  <dcterms:created xsi:type="dcterms:W3CDTF">2018-02-20T01:18:17Z</dcterms:created>
  <dcterms:modified xsi:type="dcterms:W3CDTF">2018-02-21T05:44:11Z</dcterms:modified>
</cp:coreProperties>
</file>