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72" r:id="rId9"/>
    <p:sldId id="265" r:id="rId10"/>
    <p:sldId id="266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AF598-AA5A-4B18-B231-24F2DD74661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34F9C-4CE2-4964-B1AA-9FF798EE5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344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34F9C-4CE2-4964-B1AA-9FF798EE559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426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0678C2C-5CAE-4349-B5D6-6D16AD7E1F29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B4F80A-61BB-4473-BA94-4F46F50F91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Desktop\0002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538" y="-80963"/>
            <a:ext cx="9363076" cy="70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1843950"/>
            <a:ext cx="5904656" cy="3170099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  <a:t>«</a:t>
            </a:r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  <a:t>Взаимодействие </a:t>
            </a:r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Mistral" pitchFamily="66" charset="0"/>
            </a:endParaRPr>
          </a:p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  <a:t>детского </a:t>
            </a:r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  <a:t>сада и родителей по художественно-эстетическому </a:t>
            </a:r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Mistral" pitchFamily="66" charset="0"/>
            </a:endParaRPr>
          </a:p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  <a:t>развитию </a:t>
            </a:r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  <a:t>детей»</a:t>
            </a:r>
          </a:p>
        </p:txBody>
      </p:sp>
    </p:spTree>
    <p:extLst>
      <p:ext uri="{BB962C8B-B14F-4D97-AF65-F5344CB8AC3E}">
        <p14:creationId xmlns:p14="http://schemas.microsoft.com/office/powerpoint/2010/main" val="332114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cer\Desktop\CZD7n49hox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5955">
            <a:off x="784122" y="260555"/>
            <a:ext cx="2875856" cy="2156892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219" name="Picture 3" descr="C:\Users\Acer\Desktop\FhvRzOGlIq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422" y="3540029"/>
            <a:ext cx="1991330" cy="2594377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8880">
            <a:off x="5207628" y="346229"/>
            <a:ext cx="3010585" cy="2140954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146" name="Picture 2" descr="C:\Users\Acer\Desktop\uKuEuSeoTrw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9830" y="3861048"/>
            <a:ext cx="2225842" cy="28529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147" name="Picture 3" descr="C:\Users\Acer\Desktop\YjWirU932oc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540029"/>
            <a:ext cx="2021421" cy="26952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107503" y="2755086"/>
            <a:ext cx="3127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Изготовление атрибутов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87398" y="3216751"/>
            <a:ext cx="2832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для театрализованной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28184" y="2739227"/>
            <a:ext cx="1808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706916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cer\Desktop\2X9Y9xokZP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2598" y="3648775"/>
            <a:ext cx="2057425" cy="2743233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43" name="Picture 3" descr="C:\Users\Acer\Desktop\78DEsh1vfP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0057">
            <a:off x="6544205" y="3594892"/>
            <a:ext cx="2227644" cy="2850037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44" name="Picture 4" descr="C:\Users\Acer\Desktop\Wpnbf4lzpJ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02143">
            <a:off x="314395" y="3610460"/>
            <a:ext cx="2175716" cy="2806173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45" name="Picture 5" descr="C:\Users\Acer\Desktop\qRMOfoBO9b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8033">
            <a:off x="405256" y="478724"/>
            <a:ext cx="3193684" cy="2403362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7749">
            <a:off x="5257810" y="521996"/>
            <a:ext cx="3376210" cy="2411273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1127248" y="3038998"/>
            <a:ext cx="67281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Проведение </a:t>
            </a:r>
            <a:r>
              <a:rPr lang="ru-RU" sz="2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 тематических  родительских  собраний</a:t>
            </a:r>
            <a:endParaRPr lang="ru-RU" sz="26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9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cer\Desktop\YBRCYFKXuD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50434">
            <a:off x="436307" y="313813"/>
            <a:ext cx="2313979" cy="308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03310">
            <a:off x="512190" y="3877420"/>
            <a:ext cx="2224683" cy="2727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 descr="C:\Users\Acer\Desktop\Em3xBF-AJo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3340">
            <a:off x="6325194" y="322723"/>
            <a:ext cx="2439023" cy="311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695630"/>
            <a:ext cx="2847716" cy="254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 descr="C:\Users\Acer\Desktop\FPXiTPd5rDY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8807">
            <a:off x="6267512" y="3864209"/>
            <a:ext cx="2384277" cy="275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96379" y="476672"/>
            <a:ext cx="25186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Участие </a:t>
            </a:r>
          </a:p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родителей </a:t>
            </a:r>
          </a:p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в утренниках</a:t>
            </a:r>
          </a:p>
        </p:txBody>
      </p:sp>
    </p:spTree>
    <p:extLst>
      <p:ext uri="{BB962C8B-B14F-4D97-AF65-F5344CB8AC3E}">
        <p14:creationId xmlns:p14="http://schemas.microsoft.com/office/powerpoint/2010/main" val="359395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cer\Desktop\img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95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Desktop\rol-jesteticheskogo-vospitani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2" y="0"/>
            <a:ext cx="9129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9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Desktop\395865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055493"/>
            <a:ext cx="7128792" cy="377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260648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Целью нашей работы в данном направлении является вовлечение родителей в участие в образовательном процессе через совместное творчество педагогов, 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детей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и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7069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548680"/>
            <a:ext cx="88569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Задачи: </a:t>
            </a:r>
            <a:endParaRPr lang="ru-RU" sz="36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установление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доверительных отношений;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создание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условий для творческой самореализации;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способствование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творческому развитию личности детей;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развитие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у детей коммуникативных навыков;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формирование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уважительных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   взаимоотношений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семьи и ДОУ.</a:t>
            </a:r>
          </a:p>
        </p:txBody>
      </p:sp>
      <p:pic>
        <p:nvPicPr>
          <p:cNvPr id="4098" name="Picture 2" descr="C:\Users\Acer\Desktop\99fd7e91324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22901"/>
            <a:ext cx="4991623" cy="3335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9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Acer\Desktop\XJpP63_M7B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91159">
            <a:off x="479902" y="391174"/>
            <a:ext cx="2459694" cy="3279592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126" name="Picture 6" descr="C:\Users\Acer\Desktop\DJxR6IKZ0z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6907">
            <a:off x="6162195" y="575017"/>
            <a:ext cx="2450702" cy="3203675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123" name="Picture 3" descr="C:\Users\Acer\Desktop\EcMU9EXMrH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3" y="4055215"/>
            <a:ext cx="3514263" cy="2581904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122" name="Picture 2" descr="C:\Users\Acer\Desktop\20180504_12015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65955"/>
            <a:ext cx="3528392" cy="2581904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2915816" y="282873"/>
            <a:ext cx="32784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Мастер-классы</a:t>
            </a:r>
          </a:p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для</a:t>
            </a:r>
            <a:r>
              <a:rPr lang="ru-RU" dirty="0" smtClean="0"/>
              <a:t> </a:t>
            </a:r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воспитателей</a:t>
            </a:r>
          </a:p>
        </p:txBody>
      </p:sp>
      <p:pic>
        <p:nvPicPr>
          <p:cNvPr id="2050" name="Picture 2" descr="C:\Users\Acer\Desktop\rukodelie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946" y="1449678"/>
            <a:ext cx="2638202" cy="205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9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cer\Desktop\gnHYsaNPz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7989">
            <a:off x="467544" y="528878"/>
            <a:ext cx="4104456" cy="3078342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0323">
            <a:off x="5197829" y="1292766"/>
            <a:ext cx="3269731" cy="436288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75032" y="4221088"/>
            <a:ext cx="48894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Проведение тематических </a:t>
            </a:r>
          </a:p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педсоветов</a:t>
            </a:r>
          </a:p>
        </p:txBody>
      </p:sp>
    </p:spTree>
    <p:extLst>
      <p:ext uri="{BB962C8B-B14F-4D97-AF65-F5344CB8AC3E}">
        <p14:creationId xmlns:p14="http://schemas.microsoft.com/office/powerpoint/2010/main" val="7069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cer\Desktop\IMG_38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91259">
            <a:off x="457458" y="280105"/>
            <a:ext cx="3410495" cy="2557755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3693">
            <a:off x="4833368" y="345510"/>
            <a:ext cx="3802961" cy="2564904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173" name="Picture 5" descr="C:\Users\Acer\Desktop\DTROkT-n3C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9315">
            <a:off x="615960" y="3850789"/>
            <a:ext cx="3551101" cy="2635008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2566" y="3717032"/>
            <a:ext cx="3844563" cy="290639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2321926" y="2984289"/>
            <a:ext cx="4137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Выставки творчества</a:t>
            </a:r>
          </a:p>
        </p:txBody>
      </p:sp>
    </p:spTree>
    <p:extLst>
      <p:ext uri="{BB962C8B-B14F-4D97-AF65-F5344CB8AC3E}">
        <p14:creationId xmlns:p14="http://schemas.microsoft.com/office/powerpoint/2010/main" val="7069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89781">
            <a:off x="940661" y="3766094"/>
            <a:ext cx="2798763" cy="20669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3540">
            <a:off x="577566" y="442975"/>
            <a:ext cx="2627957" cy="27987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8" name="Picture 6" descr="C:\Users\Acer\Desktop\4NBT1v2s-H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63622">
            <a:off x="6226714" y="464878"/>
            <a:ext cx="2291452" cy="30552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9" name="Picture 7" descr="C:\Users\Acer\Desktop\z7Ua1lQ2-A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7507">
            <a:off x="5325388" y="3910368"/>
            <a:ext cx="2803207" cy="21024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3291643" y="836711"/>
            <a:ext cx="27927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Выставки </a:t>
            </a:r>
            <a:endParaRPr lang="ru-RU" sz="36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  <a:p>
            <a:pPr algn="ctr"/>
            <a:r>
              <a:rPr lang="ru-RU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творчества</a:t>
            </a:r>
            <a:endParaRPr lang="ru-RU" sz="36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5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cer\Desktop\VLPUYdiViX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2952">
            <a:off x="394146" y="453233"/>
            <a:ext cx="3621669" cy="2632081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195" name="Picture 3" descr="C:\Users\Acer\Desktop\NnuBDrWPkY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9781">
            <a:off x="4966315" y="494890"/>
            <a:ext cx="3781026" cy="2573896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124" name="Picture 4" descr="C:\Users\Acer\Desktop\JfKvTvhOtw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21473">
            <a:off x="658214" y="3459296"/>
            <a:ext cx="2268252" cy="30243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125" name="Picture 5" descr="C:\Users\Acer\Desktop\SN95uklQ0X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17402">
            <a:off x="5283843" y="3726160"/>
            <a:ext cx="3320819" cy="24906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1872599" y="306896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Мастер-классы</a:t>
            </a:r>
          </a:p>
          <a:p>
            <a:pPr algn="ctr"/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для</a:t>
            </a:r>
            <a:r>
              <a:rPr lang="ru-RU" sz="3600" dirty="0"/>
              <a:t> </a:t>
            </a:r>
            <a:endParaRPr lang="ru-RU" sz="3600" dirty="0" smtClean="0"/>
          </a:p>
          <a:p>
            <a:pPr algn="ctr"/>
            <a:r>
              <a:rPr lang="ru-RU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родителей</a:t>
            </a:r>
            <a:endParaRPr lang="ru-RU" sz="36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9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93</Words>
  <Application>Microsoft Office PowerPoint</Application>
  <PresentationFormat>Экран (4:3)</PresentationFormat>
  <Paragraphs>30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30</cp:revision>
  <dcterms:created xsi:type="dcterms:W3CDTF">2018-11-08T11:35:57Z</dcterms:created>
  <dcterms:modified xsi:type="dcterms:W3CDTF">2019-01-08T08:36:04Z</dcterms:modified>
</cp:coreProperties>
</file>