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9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053B6-211B-44E2-86CE-17480193790C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FEE8-1682-49F0-B983-53847559B81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053B6-211B-44E2-86CE-17480193790C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FEE8-1682-49F0-B983-53847559B8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053B6-211B-44E2-86CE-17480193790C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FEE8-1682-49F0-B983-53847559B8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053B6-211B-44E2-86CE-17480193790C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FEE8-1682-49F0-B983-53847559B81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053B6-211B-44E2-86CE-17480193790C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FEE8-1682-49F0-B983-53847559B8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053B6-211B-44E2-86CE-17480193790C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FEE8-1682-49F0-B983-53847559B81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053B6-211B-44E2-86CE-17480193790C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FEE8-1682-49F0-B983-53847559B81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053B6-211B-44E2-86CE-17480193790C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FEE8-1682-49F0-B983-53847559B8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053B6-211B-44E2-86CE-17480193790C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FEE8-1682-49F0-B983-53847559B8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053B6-211B-44E2-86CE-17480193790C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FEE8-1682-49F0-B983-53847559B8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053B6-211B-44E2-86CE-17480193790C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FEE8-1682-49F0-B983-53847559B81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13053B6-211B-44E2-86CE-17480193790C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099FEE8-1682-49F0-B983-53847559B81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малышка-в-очках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250825" y="260350"/>
            <a:ext cx="8497888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6000" b="1" i="1" dirty="0">
                <a:solidFill>
                  <a:srgbClr val="FF3300"/>
                </a:solidFill>
                <a:latin typeface="Berlin Sans FB Demi" pitchFamily="34" charset="0"/>
              </a:rPr>
              <a:t>Зарядка для глаз</a:t>
            </a:r>
          </a:p>
        </p:txBody>
      </p:sp>
      <p:pic>
        <p:nvPicPr>
          <p:cNvPr id="2" name="Pasodobl_-dlya-fizminutki-Korrida(mp3-sait.info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548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12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48105111_1251531744_20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268413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79388" y="0"/>
            <a:ext cx="8713787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 i="1" dirty="0"/>
              <a:t>Следите</a:t>
            </a:r>
            <a:r>
              <a:rPr lang="ru-RU" sz="2800" b="1" i="1" dirty="0"/>
              <a:t> </a:t>
            </a:r>
            <a:r>
              <a:rPr lang="ru-RU" sz="4400" b="1" i="1" dirty="0"/>
              <a:t>за движениями «веселой» дискетки</a:t>
            </a:r>
          </a:p>
        </p:txBody>
      </p:sp>
    </p:spTree>
    <p:extLst>
      <p:ext uri="{BB962C8B-B14F-4D97-AF65-F5344CB8AC3E}">
        <p14:creationId xmlns:p14="http://schemas.microsoft.com/office/powerpoint/2010/main" val="442188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path" presetSubtype="0" repeatCount="300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1754 -0.11124 C 0.66771 -0.11124 0.87136 0.06846 0.87136 0.28932 C 0.87136 0.51018 0.66771 0.6901 0.41754 0.6901 C 0.16719 0.6901 -0.03628 0.51018 -0.03628 0.28932 C -0.03628 0.06846 0.16719 -0.11124 0.41754 -0.11124 Z " pathEditMode="relative" rAng="0" ptsTypes="fffff">
                                      <p:cBhvr>
                                        <p:cTn id="13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0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5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1754 -0.11124 C 0.66771 -0.11124 0.87136 0.05573 0.87136 0.2611 C 0.87136 0.46646 0.66771 0.63367 0.41754 0.63367 C 0.16719 0.63367 -0.03628 0.46646 -0.03628 0.2611 C -0.03628 0.05573 0.16719 -0.11124 0.41754 -0.11124 Z " pathEditMode="relative" rAng="0" ptsTypes="fffff">
                                      <p:cBhvr>
                                        <p:cTn id="16" dur="3000" spd="-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72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1_8be4c8adb9387e8b6f429009a1e021f4_20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6250"/>
            <a:ext cx="1701800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1_8be4c8adb9387e8b6f429009a1e021f4_20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565400"/>
            <a:ext cx="1701800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1_8be4c8adb9387e8b6f429009a1e021f4_20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2636838"/>
            <a:ext cx="1701800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1_8be4c8adb9387e8b6f429009a1e021f4_20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508500"/>
            <a:ext cx="1701800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1_8be4c8adb9387e8b6f429009a1e021f4_20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476250"/>
            <a:ext cx="1701800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7" name="Picture 9" descr="1_8be4c8adb9387e8b6f429009a1e021f4_20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4437063"/>
            <a:ext cx="1701800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1_8be4c8adb9387e8b6f429009a1e021f4_20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4437063"/>
            <a:ext cx="1701800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9" name="Picture 11" descr="1_8be4c8adb9387e8b6f429009a1e021f4_20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404813"/>
            <a:ext cx="1701800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1_8be4c8adb9387e8b6f429009a1e021f4_20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37063"/>
            <a:ext cx="1701800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1" name="Picture 13" descr="1_8be4c8adb9387e8b6f429009a1e021f4_20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476250"/>
            <a:ext cx="1701800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2" name="Picture 14" descr="1_8be4c8adb9387e8b6f429009a1e021f4_20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2565400"/>
            <a:ext cx="1701800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1692275" y="0"/>
            <a:ext cx="5616575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i="1" dirty="0"/>
              <a:t>Смотрите на звездочку!</a:t>
            </a:r>
          </a:p>
        </p:txBody>
      </p:sp>
    </p:spTree>
    <p:extLst>
      <p:ext uri="{BB962C8B-B14F-4D97-AF65-F5344CB8AC3E}">
        <p14:creationId xmlns:p14="http://schemas.microsoft.com/office/powerpoint/2010/main" val="346667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1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1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1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2"/>
                                            </p:cond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6"/>
                                            </p:cond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0"/>
                                            </p:cond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10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4"/>
                                            </p:cond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10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8"/>
                                            </p:cond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1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2"/>
                                            </p:cond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6"/>
                                            </p:cond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0"/>
                                            </p:cond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4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1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4"/>
                                            </p:cond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8"/>
                                            </p:cond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5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1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2"/>
                                            </p:cond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1_8be4c8adb9387e8b6f429009a1e021f4_20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33375"/>
            <a:ext cx="1349375" cy="1382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226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6336 0.41318 C 0.6743 0.15099 0.54184 -0.0763 0.36458 -0.09202 C 0.19496 -0.11121 0.03628 0.06428 0.02586 0.31931 C 0.01284 0.55422 0.12361 0.77364 0.28264 0.78914 C 0.42777 0.80116 0.56545 0.65642 0.57621 0.43677 C 0.5868 0.237 0.49392 0.04833 0.35937 0.03307 C 0.23472 0.02174 0.11823 0.14336 0.11041 0.32694 C 0.1026 0.49156 0.17656 0.65179 0.28767 0.66035 C 0.38819 0.67191 0.48333 0.57804 0.49166 0.42914 C 0.49687 0.29503 0.44114 0.16671 0.35399 0.15908 C 0.27725 0.15099 0.20034 0.22151 0.19496 0.33526 C 0.18975 0.4333 0.22934 0.52694 0.29305 0.53503 C 0.346 0.54266 0.40156 0.49966 0.40434 0.42151 C 0.40954 0.35792 0.38819 0.29133 0.34895 0.28416 C 0.31666 0.28416 0.28472 0.29966 0.27986 0.34266 C 0.27725 0.37018 0.28264 0.39792 0.29826 0.40925 C 0.30625 0.41318 0.31163 0.41318 0.31961 0.40925 " pathEditMode="relative" rAng="0" ptsTypes="fffffffffffffffff">
                                      <p:cBhvr>
                                        <p:cTn id="6" dur="5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979" y="-68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8" presetID="5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2083 -0.12162 C 0.1901 -0.10011 0.09357 -0.04693 0.09357 -0.00439 C 0.09357 0.03469 0.18819 0.06382 0.3151 0.06382 C 0.44149 0.06382 0.54843 0.03469 0.54843 -0.00439 C 0.54843 -0.04693 0.43767 -0.05734 0.31093 -0.02913 C 0.18611 0.00324 0.09357 0.05642 0.09357 0.09549 C 0.09357 0.13503 0.1901 0.16717 0.3151 0.16717 C 0.44149 0.16717 0.54843 0.13503 0.54843 0.09549 C 0.54843 0.05642 0.43767 0.04601 0.31284 0.07422 C 0.18611 0.10289 0.09357 0.15607 0.09357 0.19561 C 0.09357 0.23838 0.1901 0.27052 0.31649 0.27052 C 0.44149 0.27052 0.54843 0.23838 0.54843 0.19561 C 0.54843 0.15977 0.43767 0.14937 0.31284 0.17411 C 0.18819 0.20232 0.09357 0.25942 0.09357 0.29896 C 0.09357 0.33781 0.19253 0.37018 0.31649 0.37018 C 0.44548 0.37018 0.54843 0.33781 0.54843 0.29896 C 0.54843 0.25942 0.43975 0.24902 0.3151 0.27746 C 0.1901 0.30567 0.09357 0.35954 0.09357 0.39862 C 0.09357 0.44139 0.19253 0.47006 0.31875 0.47006 C 0.44548 0.47006 0.54843 0.43769 0.54843 0.39862 C 0.54843 0.35954 0.43975 0.34821 0.3151 0.37711 C 0.1901 0.40625 0.09357 0.46289 0.09357 0.49827 C 0.09357 0.53804 0.19392 0.56948 0.31875 0.56948 C 0.44548 0.56948 0.54843 0.53804 0.54843 0.49827 C 0.54843 0.46289 0.44149 0.45203 0.3151 0.47723 C 0.1901 0.50567 0.09357 0.56278 0.09357 0.60162 C 0.09357 0.63769 0.19392 0.67307 0.32083 0.67307 C 0.44739 0.67307 0.54843 0.64139 0.54843 0.60162 C 0.54843 0.56278 0.44149 0.55214 0.31649 0.58058 C 0.19253 0.60925 0.09166 0.66243 0.09357 0.70197 C 0.09531 0.74104 0.19392 0.76971 0.32083 0.76971 C 0.44739 0.76971 0.54843 0.73734 0.54843 0.69827 C 0.54843 0.66243 0.44548 0.65203 0.32083 0.68393 " pathEditMode="relative" rAng="0" ptsTypes="fffffffffffffffffffffffffffffffff">
                                      <p:cBhvr>
                                        <p:cTn id="9" dur="5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" y="445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novyj-god-22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1916113"/>
            <a:ext cx="1504950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95288" y="620713"/>
            <a:ext cx="504825" cy="6477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5651500" y="765175"/>
            <a:ext cx="2881313" cy="576263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 rot="-2561701">
            <a:off x="6084888" y="1700213"/>
            <a:ext cx="2592387" cy="57626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5940425" y="2636838"/>
            <a:ext cx="2592388" cy="57626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 rot="-2561701">
            <a:off x="5551488" y="3778250"/>
            <a:ext cx="3206750" cy="576263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0" y="0"/>
            <a:ext cx="914400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i="1" dirty="0"/>
              <a:t>Следите за квадратом, и отгадывайте буквы</a:t>
            </a:r>
          </a:p>
        </p:txBody>
      </p:sp>
    </p:spTree>
    <p:extLst>
      <p:ext uri="{BB962C8B-B14F-4D97-AF65-F5344CB8AC3E}">
        <p14:creationId xmlns:p14="http://schemas.microsoft.com/office/powerpoint/2010/main" val="3625661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25434E-6 L 0.2875 -0.00532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75" y="-2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875 -0.00532 L 0.06684 0.26752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42" y="136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8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684 0.26752 L 0.2717 0.26752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4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1" presetID="0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17 0.26752 L 0.04323 0.592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24" y="162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animBg="1"/>
      <p:bldP spid="14339" grpId="1" animBg="1"/>
      <p:bldP spid="14339" grpId="2" animBg="1"/>
      <p:bldP spid="14339" grpId="3" animBg="1"/>
      <p:bldP spid="14340" grpId="0" animBg="1"/>
      <p:bldP spid="14341" grpId="0" animBg="1"/>
      <p:bldP spid="14342" grpId="0" animBg="1"/>
      <p:bldP spid="14343" grpId="0" animBg="1"/>
      <p:bldP spid="143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novyj-god-22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1916113"/>
            <a:ext cx="1504950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95288" y="5516563"/>
            <a:ext cx="504825" cy="6477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 rot="646986">
            <a:off x="5867400" y="692150"/>
            <a:ext cx="503238" cy="5040313"/>
          </a:xfrm>
          <a:prstGeom prst="rect">
            <a:avLst/>
          </a:prstGeom>
          <a:solidFill>
            <a:srgbClr val="FF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 rot="-790263">
            <a:off x="6811963" y="906463"/>
            <a:ext cx="503237" cy="4826000"/>
          </a:xfrm>
          <a:prstGeom prst="rect">
            <a:avLst/>
          </a:prstGeom>
          <a:solidFill>
            <a:srgbClr val="FF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5940425" y="3429000"/>
            <a:ext cx="1152525" cy="576263"/>
          </a:xfrm>
          <a:prstGeom prst="rect">
            <a:avLst/>
          </a:prstGeom>
          <a:solidFill>
            <a:srgbClr val="FF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425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-2.83237E-6 L 0.11025 -0.69226 " pathEditMode="relative" ptsTypes="AA">
                                      <p:cBhvr>
                                        <p:cTn id="6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024 -0.69226 L 0.22049 -0.01064 " pathEditMode="relative" ptsTypes="AA">
                                      <p:cBhvr>
                                        <p:cTn id="9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1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23 -0.30937 L 0.17726 -0.30937 " pathEditMode="relative" ptsTypes="AA">
                                      <p:cBhvr>
                                        <p:cTn id="12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4" grpId="0" animBg="1"/>
      <p:bldP spid="4104" grpId="1" animBg="1"/>
      <p:bldP spid="4104" grpId="2" animBg="1"/>
      <p:bldP spid="4105" grpId="0" animBg="1"/>
      <p:bldP spid="4106" grpId="0" animBg="1"/>
      <p:bldP spid="410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novyj-god-22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1916113"/>
            <a:ext cx="1504950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395288" y="5516563"/>
            <a:ext cx="504825" cy="647700"/>
          </a:xfrm>
          <a:prstGeom prst="rect">
            <a:avLst/>
          </a:prstGeom>
          <a:solidFill>
            <a:srgbClr val="33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5795963" y="1268413"/>
            <a:ext cx="576262" cy="4608512"/>
          </a:xfrm>
          <a:prstGeom prst="rect">
            <a:avLst/>
          </a:prstGeom>
          <a:solidFill>
            <a:srgbClr val="3333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5867400" y="1268413"/>
            <a:ext cx="2160588" cy="647700"/>
          </a:xfrm>
          <a:prstGeom prst="rect">
            <a:avLst/>
          </a:prstGeom>
          <a:solidFill>
            <a:srgbClr val="3333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5867400" y="2852738"/>
            <a:ext cx="2160588" cy="720725"/>
          </a:xfrm>
          <a:prstGeom prst="rect">
            <a:avLst/>
          </a:prstGeom>
          <a:solidFill>
            <a:srgbClr val="3333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7740650" y="1268413"/>
            <a:ext cx="503238" cy="2305050"/>
          </a:xfrm>
          <a:prstGeom prst="rect">
            <a:avLst/>
          </a:prstGeom>
          <a:solidFill>
            <a:srgbClr val="3333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634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-2.83237E-6 L 6.94444E-6 -0.66058 " pathEditMode="relative" ptsTypes="AA">
                                      <p:cBhvr>
                                        <p:cTn id="6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-0.66058 L 0.1889 -0.66058 " pathEditMode="relative" ptsTypes="AA">
                                      <p:cBhvr>
                                        <p:cTn id="9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1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889 -0.66058 L 0.18889 -0.43006 " pathEditMode="relative" ptsTypes="AA">
                                      <p:cBhvr>
                                        <p:cTn id="12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4" presetID="0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889 -0.43006 L -0.00017 -0.43006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6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2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2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nimBg="1"/>
      <p:bldP spid="13315" grpId="1" animBg="1"/>
      <p:bldP spid="13315" grpId="2" animBg="1"/>
      <p:bldP spid="13315" grpId="3" animBg="1"/>
      <p:bldP spid="13316" grpId="0" animBg="1"/>
      <p:bldP spid="13317" grpId="0" animBg="1"/>
      <p:bldP spid="13318" grpId="0" animBg="1"/>
      <p:bldP spid="133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novyj-god-22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1916113"/>
            <a:ext cx="1504950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2700338" y="5516563"/>
            <a:ext cx="504825" cy="647700"/>
          </a:xfrm>
          <a:prstGeom prst="rect">
            <a:avLst/>
          </a:prstGeom>
          <a:solidFill>
            <a:srgbClr val="1CD21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7956550" y="1052513"/>
            <a:ext cx="503238" cy="5113337"/>
          </a:xfrm>
          <a:prstGeom prst="rect">
            <a:avLst/>
          </a:prstGeom>
          <a:solidFill>
            <a:srgbClr val="1CD21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6227763" y="1052513"/>
            <a:ext cx="2232025" cy="576262"/>
          </a:xfrm>
          <a:prstGeom prst="rect">
            <a:avLst/>
          </a:prstGeom>
          <a:solidFill>
            <a:srgbClr val="1CD21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6227763" y="2924175"/>
            <a:ext cx="2232025" cy="647700"/>
          </a:xfrm>
          <a:prstGeom prst="rect">
            <a:avLst/>
          </a:prstGeom>
          <a:solidFill>
            <a:srgbClr val="1CD21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6227763" y="1052513"/>
            <a:ext cx="504825" cy="2520950"/>
          </a:xfrm>
          <a:prstGeom prst="rect">
            <a:avLst/>
          </a:prstGeom>
          <a:solidFill>
            <a:srgbClr val="1CD21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 rot="1664419">
            <a:off x="6948488" y="3067050"/>
            <a:ext cx="533400" cy="3165475"/>
          </a:xfrm>
          <a:prstGeom prst="rect">
            <a:avLst/>
          </a:prstGeom>
          <a:solidFill>
            <a:srgbClr val="1CD21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732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8.67052E-6 L 5.55556E-7 -0.67122 " pathEditMode="relative" ptsTypes="AA">
                                      <p:cBhvr>
                                        <p:cTn id="6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4444E-6 -0.67121 L -0.18126 -0.67121 " pathEditMode="relative" ptsTypes="AA">
                                      <p:cBhvr>
                                        <p:cTn id="9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1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126 -0.67121 L -0.18126 -0.41965 " pathEditMode="relative" ptsTypes="AA">
                                      <p:cBhvr>
                                        <p:cTn id="12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4" presetID="0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125 -0.41965 L -0.00017 -0.41965 " pathEditMode="relative" ptsTypes="AA">
                                      <p:cBhvr>
                                        <p:cTn id="15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7" presetID="0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8 -0.41965 L -0.16563 -0.08393 " pathEditMode="relative" ptsTypes="AA">
                                      <p:cBhvr>
                                        <p:cTn id="18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animBg="1"/>
      <p:bldP spid="12291" grpId="1" animBg="1"/>
      <p:bldP spid="12291" grpId="2" animBg="1"/>
      <p:bldP spid="12291" grpId="3" animBg="1"/>
      <p:bldP spid="12291" grpId="4" animBg="1"/>
      <p:bldP spid="12292" grpId="0" animBg="1"/>
      <p:bldP spid="12293" grpId="0" animBg="1"/>
      <p:bldP spid="12294" grpId="0" animBg="1"/>
      <p:bldP spid="12295" grpId="0" animBg="1"/>
      <p:bldP spid="12296" grpId="0" animBg="1"/>
    </p:bldLst>
  </p:timing>
</p:sld>
</file>

<file path=ppt/theme/theme1.xml><?xml version="1.0" encoding="utf-8"?>
<a:theme xmlns:a="http://schemas.openxmlformats.org/drawingml/2006/main" name="Воздушный поток">
  <a:themeElements>
    <a:clrScheme name="Другая 2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54D2B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142</TotalTime>
  <Words>21</Words>
  <Application>Microsoft Office PowerPoint</Application>
  <PresentationFormat>Экран (4:3)</PresentationFormat>
  <Paragraphs>4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7</cp:revision>
  <dcterms:created xsi:type="dcterms:W3CDTF">2012-12-17T08:00:51Z</dcterms:created>
  <dcterms:modified xsi:type="dcterms:W3CDTF">2012-12-18T05:17:51Z</dcterms:modified>
</cp:coreProperties>
</file>