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41C43-C051-49FC-A48C-61C37A6B464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E0383-4030-4ECD-87CC-6F9EDE7936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Продукты и его калории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 smtClean="0">
                <a:solidFill>
                  <a:schemeClr val="tx1"/>
                </a:solidFill>
              </a:rPr>
              <a:t>Ученицы 8 «А» класса</a:t>
            </a:r>
          </a:p>
          <a:p>
            <a:pPr algn="r"/>
            <a:r>
              <a:rPr lang="ru-RU" sz="3600" b="1" i="1" dirty="0" smtClean="0">
                <a:solidFill>
                  <a:schemeClr val="tx1"/>
                </a:solidFill>
              </a:rPr>
              <a:t>Иванниковой Ольги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Калории являются мерой обеспечения энергией организма. В теле человека запасы энергии хранятся в виде углеводов и жиров.</a:t>
            </a:r>
            <a:endParaRPr lang="ru-RU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Мой завтрак: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5760640" cy="5400600"/>
          </a:xfrm>
        </p:spPr>
        <p:txBody>
          <a:bodyPr/>
          <a:lstStyle/>
          <a:p>
            <a:r>
              <a:rPr lang="ru-RU" sz="2800" dirty="0" smtClean="0"/>
              <a:t>Йогурт «</a:t>
            </a:r>
            <a:r>
              <a:rPr lang="ru-RU" sz="2800" dirty="0" err="1" smtClean="0"/>
              <a:t>Даниссимо</a:t>
            </a:r>
            <a:r>
              <a:rPr lang="ru-RU" sz="2800" dirty="0" smtClean="0"/>
              <a:t>» – </a:t>
            </a:r>
            <a:r>
              <a:rPr lang="ru-RU" b="1" i="1" dirty="0" smtClean="0"/>
              <a:t>180 ккал</a:t>
            </a:r>
          </a:p>
          <a:p>
            <a:endParaRPr lang="ru-RU" b="1" i="1" dirty="0" smtClean="0"/>
          </a:p>
          <a:p>
            <a:pPr algn="ctr">
              <a:buNone/>
            </a:pPr>
            <a:r>
              <a:rPr lang="ru-RU" b="1" i="1" dirty="0"/>
              <a:t>и</a:t>
            </a:r>
            <a:r>
              <a:rPr lang="ru-RU" b="1" i="1" dirty="0" smtClean="0"/>
              <a:t>ли</a:t>
            </a:r>
          </a:p>
          <a:p>
            <a:pPr algn="ctr">
              <a:buNone/>
            </a:pPr>
            <a:endParaRPr lang="ru-RU" b="1" i="1" dirty="0" smtClean="0"/>
          </a:p>
          <a:p>
            <a:r>
              <a:rPr lang="ru-RU" sz="2800" dirty="0"/>
              <a:t>Омлет натуральный </a:t>
            </a:r>
            <a:r>
              <a:rPr lang="ru-RU" b="1" i="1" dirty="0" smtClean="0"/>
              <a:t>– 211 ккал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sz="2800" dirty="0"/>
              <a:t>Чай с сахаром </a:t>
            </a:r>
            <a:r>
              <a:rPr lang="ru-RU" b="1" i="1" dirty="0" smtClean="0"/>
              <a:t>– 62,4 ккал</a:t>
            </a:r>
          </a:p>
          <a:p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</p:txBody>
      </p:sp>
      <p:pic>
        <p:nvPicPr>
          <p:cNvPr id="10242" name="Picture 2" descr="http://hvuybdx.24-7-365.ru/pictures/323603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836713"/>
            <a:ext cx="1800200" cy="1406156"/>
          </a:xfrm>
          <a:prstGeom prst="rect">
            <a:avLst/>
          </a:prstGeom>
          <a:noFill/>
        </p:spPr>
      </p:pic>
      <p:pic>
        <p:nvPicPr>
          <p:cNvPr id="10244" name="Picture 4" descr="http://proxy.dreamvpn.us/index.php?q=aHR0cDovL3Byb3h5MTEubWVkaWEub25saW5lLnVhL3VvbC9yMi1kNTdhNjI2ZjUzLzUzZDZkZTMwNDIyM2E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780928"/>
            <a:ext cx="2088232" cy="1305145"/>
          </a:xfrm>
          <a:prstGeom prst="rect">
            <a:avLst/>
          </a:prstGeom>
          <a:noFill/>
        </p:spPr>
      </p:pic>
      <p:pic>
        <p:nvPicPr>
          <p:cNvPr id="10246" name="Picture 6" descr="http://b2b.exposfera.com/content/7d5e01c3b44041d1a216f4942848a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509120"/>
            <a:ext cx="2736304" cy="1710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Мой обед: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5616624" cy="4968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Щи– </a:t>
            </a:r>
            <a:r>
              <a:rPr lang="ru-RU" b="1" i="1" dirty="0" smtClean="0"/>
              <a:t>138 ккал</a:t>
            </a:r>
          </a:p>
          <a:p>
            <a:endParaRPr lang="ru-RU" b="1" i="1" dirty="0" smtClean="0"/>
          </a:p>
          <a:p>
            <a:r>
              <a:rPr lang="ru-RU" sz="2800" dirty="0" smtClean="0"/>
              <a:t>Каша </a:t>
            </a:r>
            <a:r>
              <a:rPr lang="ru-RU" sz="2800" dirty="0"/>
              <a:t>гречневая </a:t>
            </a:r>
            <a:r>
              <a:rPr lang="ru-RU" b="1" i="1" dirty="0" smtClean="0"/>
              <a:t>– 178,2 ккал</a:t>
            </a:r>
          </a:p>
          <a:p>
            <a:endParaRPr lang="ru-RU" b="1" i="1" dirty="0" smtClean="0"/>
          </a:p>
          <a:p>
            <a:r>
              <a:rPr lang="ru-RU" sz="2800" dirty="0"/>
              <a:t>Курица жареная </a:t>
            </a:r>
            <a:r>
              <a:rPr lang="ru-RU" b="1" i="1" dirty="0" smtClean="0"/>
              <a:t>– 299, 33 ккал</a:t>
            </a:r>
          </a:p>
          <a:p>
            <a:endParaRPr lang="ru-RU" b="1" i="1" dirty="0" smtClean="0"/>
          </a:p>
          <a:p>
            <a:r>
              <a:rPr lang="ru-RU" b="1" i="1" dirty="0" smtClean="0"/>
              <a:t>Сок фруктовый – 122 ккал</a:t>
            </a:r>
          </a:p>
          <a:p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</p:txBody>
      </p:sp>
      <p:sp>
        <p:nvSpPr>
          <p:cNvPr id="18434" name="AutoShape 2" descr="http://i.%D0%B2%D0%BA%D1%83%D1%81%D0%BD%D1%8B%D0%B9%D0%BE%D0%B1%D0%B5%D0%B474.%D1%80%D1%84/u/f1/599ceeb35e11e3a20be7274019a22d/-/rtnaby2yo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://i.%D0%B2%D0%BA%D1%83%D1%81%D0%BD%D1%8B%D0%B9%D0%BE%D0%B1%D0%B5%D0%B474.%D1%80%D1%84/u/f1/599ceeb35e11e3a20be7274019a22d/-/rtnaby2yo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://i.%D0%B2%D0%BA%D1%83%D1%81%D0%BD%D1%8B%D0%B9%D0%BE%D0%B1%D0%B5%D0%B474.%D1%80%D1%84/u/f1/599ceeb35e11e3a20be7274019a22d/-/rtnaby2yo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http://tvojayoga.ru/wp-content/uploads/2012/12/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980728"/>
            <a:ext cx="2236676" cy="1584177"/>
          </a:xfrm>
          <a:prstGeom prst="rect">
            <a:avLst/>
          </a:prstGeom>
          <a:noFill/>
        </p:spPr>
      </p:pic>
      <p:pic>
        <p:nvPicPr>
          <p:cNvPr id="18442" name="Picture 10" descr="http://g3.dcdn.lt/images/pix/file60004131_9c76ea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924944"/>
            <a:ext cx="2940769" cy="1656634"/>
          </a:xfrm>
          <a:prstGeom prst="rect">
            <a:avLst/>
          </a:prstGeom>
          <a:noFill/>
        </p:spPr>
      </p:pic>
      <p:pic>
        <p:nvPicPr>
          <p:cNvPr id="18444" name="Picture 12" descr="http://bucket.clanacion.com.ar/anexos/fotos/37/15540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653136"/>
            <a:ext cx="2619376" cy="1746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634082"/>
          </a:xfrm>
        </p:spPr>
        <p:txBody>
          <a:bodyPr>
            <a:noAutofit/>
          </a:bodyPr>
          <a:lstStyle/>
          <a:p>
            <a:r>
              <a:rPr lang="ru-RU" sz="4000" b="1" i="1" u="sng" dirty="0"/>
              <a:t>Мой полдник: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6264696" cy="3384376"/>
          </a:xfrm>
        </p:spPr>
        <p:txBody>
          <a:bodyPr>
            <a:normAutofit/>
          </a:bodyPr>
          <a:lstStyle/>
          <a:p>
            <a:r>
              <a:rPr lang="ru-RU" sz="2800" dirty="0"/>
              <a:t>Сырники с джемом</a:t>
            </a:r>
            <a:r>
              <a:rPr lang="ru-RU" b="1" i="1" dirty="0" smtClean="0"/>
              <a:t>-284,6 ккал</a:t>
            </a:r>
          </a:p>
          <a:p>
            <a:r>
              <a:rPr lang="ru-RU" b="1" i="1" dirty="0" smtClean="0"/>
              <a:t> </a:t>
            </a:r>
          </a:p>
          <a:p>
            <a:r>
              <a:rPr lang="ru-RU" sz="2800" dirty="0"/>
              <a:t>Чай с сахаром</a:t>
            </a:r>
            <a:r>
              <a:rPr lang="ru-RU" b="1" i="1" dirty="0" smtClean="0"/>
              <a:t> – 62,4 ккал</a:t>
            </a:r>
          </a:p>
          <a:p>
            <a:endParaRPr lang="ru-RU" b="1" i="1" dirty="0" smtClean="0"/>
          </a:p>
        </p:txBody>
      </p:sp>
      <p:pic>
        <p:nvPicPr>
          <p:cNvPr id="17410" name="Picture 2" descr="http://foodex.com.ua/images/shooters/zavtrak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412776"/>
            <a:ext cx="2232248" cy="1490025"/>
          </a:xfrm>
          <a:prstGeom prst="rect">
            <a:avLst/>
          </a:prstGeom>
          <a:noFill/>
        </p:spPr>
      </p:pic>
      <p:pic>
        <p:nvPicPr>
          <p:cNvPr id="5" name="Picture 6" descr="http://b2b.exposfera.com/content/7d5e01c3b44041d1a216f4942848a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284984"/>
            <a:ext cx="2736304" cy="1710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Autofit/>
          </a:bodyPr>
          <a:lstStyle/>
          <a:p>
            <a:r>
              <a:rPr lang="ru-RU" sz="4000" b="1" i="1" dirty="0"/>
              <a:t>Мой ужин: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4680520" cy="3384376"/>
          </a:xfrm>
        </p:spPr>
        <p:txBody>
          <a:bodyPr>
            <a:normAutofit/>
          </a:bodyPr>
          <a:lstStyle/>
          <a:p>
            <a:r>
              <a:rPr lang="ru-RU" sz="2800" dirty="0"/>
              <a:t>Макароны</a:t>
            </a:r>
            <a:r>
              <a:rPr lang="ru-RU" b="1" i="1" dirty="0" smtClean="0"/>
              <a:t> – 136,6  ккал</a:t>
            </a:r>
          </a:p>
          <a:p>
            <a:endParaRPr lang="ru-RU" b="1" i="1" dirty="0" smtClean="0"/>
          </a:p>
          <a:p>
            <a:r>
              <a:rPr lang="ru-RU" sz="2800" dirty="0"/>
              <a:t>Чай с сахаром </a:t>
            </a:r>
            <a:r>
              <a:rPr lang="ru-RU" b="1" i="1" dirty="0" smtClean="0"/>
              <a:t>– 62,4 ккал</a:t>
            </a:r>
          </a:p>
          <a:p>
            <a:endParaRPr lang="ru-RU" b="1" i="1" dirty="0" smtClean="0"/>
          </a:p>
          <a:p>
            <a:r>
              <a:rPr lang="ru-RU" sz="2800" dirty="0"/>
              <a:t>Винегрет</a:t>
            </a:r>
            <a:r>
              <a:rPr lang="ru-RU" b="1" i="1" dirty="0" smtClean="0"/>
              <a:t> – 400 ккал</a:t>
            </a:r>
            <a:endParaRPr lang="ru-RU" b="1" i="1" dirty="0" smtClean="0"/>
          </a:p>
          <a:p>
            <a:endParaRPr lang="ru-RU" b="1" i="1" dirty="0" smtClean="0"/>
          </a:p>
        </p:txBody>
      </p:sp>
      <p:pic>
        <p:nvPicPr>
          <p:cNvPr id="5" name="Picture 6" descr="http://b2b.exposfera.com/content/7d5e01c3b44041d1a216f4942848a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36912"/>
            <a:ext cx="2088232" cy="1305145"/>
          </a:xfrm>
          <a:prstGeom prst="rect">
            <a:avLst/>
          </a:prstGeom>
          <a:noFill/>
        </p:spPr>
      </p:pic>
      <p:sp>
        <p:nvSpPr>
          <p:cNvPr id="16386" name="AutoShape 2" descr="http://www.gogetnews.info/uploads/posts/2014-10/1413624745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www.gogetnews.info/uploads/posts/2014-10/1413624745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poradu.pp.ua/uploads/posts/2015-03/prostiy-dostupniy-recept-pasti-dlya-spagett_23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24744"/>
            <a:ext cx="2088232" cy="1384200"/>
          </a:xfrm>
          <a:prstGeom prst="rect">
            <a:avLst/>
          </a:prstGeom>
          <a:noFill/>
        </p:spPr>
      </p:pic>
      <p:pic>
        <p:nvPicPr>
          <p:cNvPr id="16392" name="Picture 8" descr="http://m.tasty-food.info/sites/default/files/tnv07q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2232248" cy="1395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15616" y="836712"/>
          <a:ext cx="6912768" cy="451915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456384"/>
                <a:gridCol w="3456384"/>
              </a:tblGrid>
              <a:tr h="58082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Завтрак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242,4 ккал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8509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Обед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737, 53 ккал</a:t>
                      </a:r>
                      <a:endParaRPr lang="ru-RU" sz="3600" dirty="0"/>
                    </a:p>
                  </a:txBody>
                  <a:tcPr anchor="ctr"/>
                </a:tc>
              </a:tr>
              <a:tr h="58509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Полдник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347 ккал</a:t>
                      </a:r>
                      <a:endParaRPr lang="ru-RU" sz="3600" dirty="0"/>
                    </a:p>
                  </a:txBody>
                  <a:tcPr anchor="ctr"/>
                </a:tc>
              </a:tr>
              <a:tr h="49532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Ужин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599 ккал</a:t>
                      </a:r>
                      <a:endParaRPr lang="ru-RU" sz="3600" dirty="0"/>
                    </a:p>
                  </a:txBody>
                  <a:tcPr anchor="ctr"/>
                </a:tc>
              </a:tr>
              <a:tr h="97941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Итого: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1925,93</a:t>
                      </a:r>
                      <a:r>
                        <a:rPr lang="ru-RU" sz="3600" baseline="0" dirty="0" smtClean="0"/>
                        <a:t> ккал</a:t>
                      </a:r>
                      <a:endParaRPr lang="ru-RU" sz="3600" dirty="0"/>
                    </a:p>
                  </a:txBody>
                  <a:tcPr anchor="ctr"/>
                </a:tc>
              </a:tr>
              <a:tr h="97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76916">
            <a:off x="918641" y="2869435"/>
            <a:ext cx="8229600" cy="10849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300" dirty="0" smtClean="0">
                <a:solidFill>
                  <a:sysClr val="windowText" lastClr="000000"/>
                </a:solidFill>
              </a:rPr>
              <a:t>Питайтесь правильно!</a:t>
            </a:r>
            <a:r>
              <a:rPr lang="ru-RU" dirty="0" smtClean="0">
                <a:solidFill>
                  <a:sysClr val="windowText" lastClr="000000"/>
                </a:solidFill>
              </a:rPr>
              <a:t/>
            </a:r>
            <a:br>
              <a:rPr lang="ru-RU" dirty="0" smtClean="0">
                <a:solidFill>
                  <a:sysClr val="windowText" lastClr="000000"/>
                </a:solidFill>
              </a:rPr>
            </a:b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129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Продукты и его калории</vt:lpstr>
      <vt:lpstr>Слайд 2</vt:lpstr>
      <vt:lpstr>Мой завтрак:</vt:lpstr>
      <vt:lpstr>Мой обед:</vt:lpstr>
      <vt:lpstr>Мой полдник:</vt:lpstr>
      <vt:lpstr>Мой ужин:</vt:lpstr>
      <vt:lpstr>Слайд 7</vt:lpstr>
      <vt:lpstr>Питайтесь правильно!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Продукты и его калории</dc:title>
  <dc:creator>Ольга</dc:creator>
  <cp:lastModifiedBy>Ольга</cp:lastModifiedBy>
  <cp:revision>9</cp:revision>
  <dcterms:created xsi:type="dcterms:W3CDTF">2015-10-12T17:36:04Z</dcterms:created>
  <dcterms:modified xsi:type="dcterms:W3CDTF">2015-10-12T19:02:21Z</dcterms:modified>
</cp:coreProperties>
</file>