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8" r:id="rId2"/>
    <p:sldId id="257" r:id="rId3"/>
    <p:sldId id="278" r:id="rId4"/>
    <p:sldId id="260" r:id="rId5"/>
    <p:sldId id="261" r:id="rId6"/>
    <p:sldId id="291" r:id="rId7"/>
    <p:sldId id="293" r:id="rId8"/>
    <p:sldId id="263" r:id="rId9"/>
    <p:sldId id="264" r:id="rId10"/>
    <p:sldId id="266" r:id="rId11"/>
    <p:sldId id="268" r:id="rId12"/>
    <p:sldId id="267" r:id="rId13"/>
    <p:sldId id="269" r:id="rId14"/>
    <p:sldId id="270" r:id="rId15"/>
    <p:sldId id="271" r:id="rId16"/>
    <p:sldId id="272" r:id="rId17"/>
    <p:sldId id="273" r:id="rId18"/>
    <p:sldId id="274" r:id="rId19"/>
    <p:sldId id="276" r:id="rId20"/>
    <p:sldId id="281" r:id="rId21"/>
    <p:sldId id="282" r:id="rId22"/>
    <p:sldId id="283" r:id="rId23"/>
    <p:sldId id="284" r:id="rId24"/>
    <p:sldId id="275" r:id="rId25"/>
    <p:sldId id="285" r:id="rId26"/>
    <p:sldId id="292" r:id="rId27"/>
    <p:sldId id="295" r:id="rId28"/>
    <p:sldId id="294" r:id="rId29"/>
    <p:sldId id="286" r:id="rId30"/>
    <p:sldId id="287" r:id="rId31"/>
    <p:sldId id="288" r:id="rId32"/>
    <p:sldId id="289" r:id="rId33"/>
    <p:sldId id="290"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4" autoAdjust="0"/>
    <p:restoredTop sz="94607" autoAdjust="0"/>
  </p:normalViewPr>
  <p:slideViewPr>
    <p:cSldViewPr>
      <p:cViewPr varScale="1">
        <p:scale>
          <a:sx n="70" d="100"/>
          <a:sy n="70" d="100"/>
        </p:scale>
        <p:origin x="-13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270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pieChart>
        <c:varyColors val="1"/>
        <c:ser>
          <c:idx val="0"/>
          <c:order val="0"/>
          <c:tx>
            <c:strRef>
              <c:f>Лист1!$B$1</c:f>
              <c:strCache>
                <c:ptCount val="1"/>
                <c:pt idx="0">
                  <c:v>ДАННЫЕ АНКЕТЫ</c:v>
                </c:pt>
              </c:strCache>
            </c:strRef>
          </c:tx>
          <c:dLbls>
            <c:dLbl>
              <c:idx val="0"/>
              <c:layout/>
              <c:showLegendKey val="0"/>
              <c:showVal val="1"/>
              <c:showCatName val="0"/>
              <c:showSerName val="0"/>
              <c:showPercent val="0"/>
              <c:showBubbleSize val="0"/>
            </c:dLbl>
            <c:dLbl>
              <c:idx val="1"/>
              <c:layout/>
              <c:showLegendKey val="0"/>
              <c:showVal val="1"/>
              <c:showCatName val="0"/>
              <c:showSerName val="0"/>
              <c:showPercent val="0"/>
              <c:showBubbleSize val="0"/>
            </c:dLbl>
            <c:dLbl>
              <c:idx val="2"/>
              <c:layout/>
              <c:showLegendKey val="0"/>
              <c:showVal val="1"/>
              <c:showCatName val="0"/>
              <c:showSerName val="0"/>
              <c:showPercent val="0"/>
              <c:showBubbleSize val="0"/>
            </c:dLbl>
            <c:showLegendKey val="0"/>
            <c:showVal val="0"/>
            <c:showCatName val="0"/>
            <c:showSerName val="0"/>
            <c:showPercent val="0"/>
            <c:showBubbleSize val="0"/>
          </c:dLbls>
          <c:cat>
            <c:strRef>
              <c:f>Лист1!$A$2:$A$4</c:f>
              <c:strCache>
                <c:ptCount val="3"/>
                <c:pt idx="0">
                  <c:v>Мне нравится моё имя</c:v>
                </c:pt>
                <c:pt idx="1">
                  <c:v>Я хотел бы изменить своё имя</c:v>
                </c:pt>
                <c:pt idx="2">
                  <c:v>Своё имя нравится, но хотят изменить его</c:v>
                </c:pt>
              </c:strCache>
            </c:strRef>
          </c:cat>
          <c:val>
            <c:numRef>
              <c:f>Лист1!$B$2:$B$4</c:f>
              <c:numCache>
                <c:formatCode>General</c:formatCode>
                <c:ptCount val="3"/>
                <c:pt idx="0">
                  <c:v>25</c:v>
                </c:pt>
                <c:pt idx="1">
                  <c:v>1</c:v>
                </c:pt>
                <c:pt idx="2">
                  <c:v>5</c:v>
                </c:pt>
              </c:numCache>
            </c:numRef>
          </c:val>
        </c:ser>
        <c:dLbls>
          <c:showLegendKey val="0"/>
          <c:showVal val="0"/>
          <c:showCatName val="0"/>
          <c:showSerName val="0"/>
          <c:showPercent val="0"/>
          <c:showBubbleSize val="0"/>
          <c:showLeaderLines val="0"/>
        </c:dLbls>
        <c:firstSliceAng val="0"/>
      </c:pieChart>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pieChart>
        <c:varyColors val="1"/>
        <c:ser>
          <c:idx val="0"/>
          <c:order val="0"/>
          <c:tx>
            <c:strRef>
              <c:f>Лист1!$B$1</c:f>
              <c:strCache>
                <c:ptCount val="1"/>
                <c:pt idx="0">
                  <c:v>ПОЧЕМУ МНЕ ДАЛИ ТАКОЕ ИМЯ</c:v>
                </c:pt>
              </c:strCache>
            </c:strRef>
          </c:tx>
          <c:dLbls>
            <c:dLbl>
              <c:idx val="0"/>
              <c:layout/>
              <c:showLegendKey val="0"/>
              <c:showVal val="1"/>
              <c:showCatName val="0"/>
              <c:showSerName val="0"/>
              <c:showPercent val="0"/>
              <c:showBubbleSize val="0"/>
            </c:dLbl>
            <c:dLbl>
              <c:idx val="1"/>
              <c:layout/>
              <c:showLegendKey val="0"/>
              <c:showVal val="1"/>
              <c:showCatName val="0"/>
              <c:showSerName val="0"/>
              <c:showPercent val="0"/>
              <c:showBubbleSize val="0"/>
            </c:dLbl>
            <c:dLbl>
              <c:idx val="2"/>
              <c:layout/>
              <c:showLegendKey val="0"/>
              <c:showVal val="1"/>
              <c:showCatName val="0"/>
              <c:showSerName val="0"/>
              <c:showPercent val="0"/>
              <c:showBubbleSize val="0"/>
            </c:dLbl>
            <c:dLbl>
              <c:idx val="3"/>
              <c:layout/>
              <c:showLegendKey val="0"/>
              <c:showVal val="1"/>
              <c:showCatName val="0"/>
              <c:showSerName val="0"/>
              <c:showPercent val="0"/>
              <c:showBubbleSize val="0"/>
            </c:dLbl>
            <c:dLbl>
              <c:idx val="4"/>
              <c:layout/>
              <c:showLegendKey val="0"/>
              <c:showVal val="1"/>
              <c:showCatName val="0"/>
              <c:showSerName val="0"/>
              <c:showPercent val="0"/>
              <c:showBubbleSize val="0"/>
            </c:dLbl>
            <c:showLegendKey val="0"/>
            <c:showVal val="0"/>
            <c:showCatName val="0"/>
            <c:showSerName val="0"/>
            <c:showPercent val="0"/>
            <c:showBubbleSize val="0"/>
          </c:dLbls>
          <c:cat>
            <c:strRef>
              <c:f>Лист1!$A$2:$A$6</c:f>
              <c:strCache>
                <c:ptCount val="5"/>
                <c:pt idx="0">
                  <c:v>Нравится моим родителям</c:v>
                </c:pt>
                <c:pt idx="1">
                  <c:v>В честь бабушки</c:v>
                </c:pt>
                <c:pt idx="2">
                  <c:v>В честь дедушки </c:v>
                </c:pt>
                <c:pt idx="3">
                  <c:v>В честь армянского героя</c:v>
                </c:pt>
                <c:pt idx="4">
                  <c:v>В честь певицы </c:v>
                </c:pt>
              </c:strCache>
            </c:strRef>
          </c:cat>
          <c:val>
            <c:numRef>
              <c:f>Лист1!$B$2:$B$6</c:f>
              <c:numCache>
                <c:formatCode>General</c:formatCode>
                <c:ptCount val="5"/>
                <c:pt idx="0">
                  <c:v>19</c:v>
                </c:pt>
                <c:pt idx="1">
                  <c:v>2</c:v>
                </c:pt>
                <c:pt idx="2">
                  <c:v>2</c:v>
                </c:pt>
                <c:pt idx="3">
                  <c:v>1</c:v>
                </c:pt>
                <c:pt idx="4">
                  <c:v>1</c:v>
                </c:pt>
              </c:numCache>
            </c:numRef>
          </c:val>
        </c:ser>
        <c:dLbls>
          <c:showLegendKey val="0"/>
          <c:showVal val="0"/>
          <c:showCatName val="0"/>
          <c:showSerName val="0"/>
          <c:showPercent val="0"/>
          <c:showBubbleSize val="0"/>
          <c:showLeaderLines val="0"/>
        </c:dLbls>
        <c:firstSliceAng val="0"/>
      </c:pieChart>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pieChart>
        <c:varyColors val="1"/>
        <c:ser>
          <c:idx val="0"/>
          <c:order val="0"/>
          <c:tx>
            <c:strRef>
              <c:f>Лист1!$B$1</c:f>
              <c:strCache>
                <c:ptCount val="1"/>
                <c:pt idx="0">
                  <c:v>совпадение имени и характера</c:v>
                </c:pt>
              </c:strCache>
            </c:strRef>
          </c:tx>
          <c:dLbls>
            <c:showLegendKey val="0"/>
            <c:showVal val="1"/>
            <c:showCatName val="0"/>
            <c:showSerName val="0"/>
            <c:showPercent val="0"/>
            <c:showBubbleSize val="0"/>
            <c:showLeaderLines val="1"/>
          </c:dLbls>
          <c:cat>
            <c:strRef>
              <c:f>Лист1!$A$2:$A$4</c:f>
              <c:strCache>
                <c:ptCount val="3"/>
                <c:pt idx="0">
                  <c:v>имя подходит</c:v>
                </c:pt>
                <c:pt idx="1">
                  <c:v>частично подходит</c:v>
                </c:pt>
                <c:pt idx="2">
                  <c:v>не подходит</c:v>
                </c:pt>
              </c:strCache>
            </c:strRef>
          </c:cat>
          <c:val>
            <c:numRef>
              <c:f>Лист1!$B$2:$B$4</c:f>
              <c:numCache>
                <c:formatCode>General</c:formatCode>
                <c:ptCount val="3"/>
                <c:pt idx="0">
                  <c:v>17</c:v>
                </c:pt>
                <c:pt idx="1">
                  <c:v>6</c:v>
                </c:pt>
                <c:pt idx="2">
                  <c:v>3</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FED7DF-C426-4CE8-977D-C4482126BF71}" type="doc">
      <dgm:prSet loTypeId="urn:microsoft.com/office/officeart/2005/8/layout/orgChart1" loCatId="hierarchy" qsTypeId="urn:microsoft.com/office/officeart/2005/8/quickstyle/simple1" qsCatId="simple" csTypeId="urn:microsoft.com/office/officeart/2005/8/colors/accent1_2" csCatId="accent1" phldr="1"/>
      <dgm:spPr/>
    </dgm:pt>
    <dgm:pt modelId="{B1C6C3B4-81F6-4101-9DF0-815B5AEDCE82}">
      <dgm:prSet custT="1"/>
      <dgm:spPr/>
      <dgm:t>
        <a:bodyPr/>
        <a:lstStyle/>
        <a:p>
          <a:pPr marR="0" algn="ctr" rtl="0"/>
          <a:r>
            <a:rPr lang="ru-RU" sz="4000" b="1" baseline="30000" dirty="0" smtClean="0">
              <a:solidFill>
                <a:srgbClr val="FFFF00"/>
              </a:solidFill>
              <a:latin typeface="Calibri"/>
            </a:rPr>
            <a:t>Как рождались имена</a:t>
          </a:r>
          <a:endParaRPr lang="ru-RU" sz="4000" b="1" baseline="30000" dirty="0" smtClean="0">
            <a:solidFill>
              <a:srgbClr val="FFFF00"/>
            </a:solidFill>
          </a:endParaRPr>
        </a:p>
      </dgm:t>
    </dgm:pt>
    <dgm:pt modelId="{5BC4F984-003D-4F8C-B125-C92C94FE74DB}" type="parTrans" cxnId="{197606D9-6FAC-4275-A39E-48F6E60A983D}">
      <dgm:prSet/>
      <dgm:spPr/>
      <dgm:t>
        <a:bodyPr/>
        <a:lstStyle/>
        <a:p>
          <a:endParaRPr lang="ru-RU" sz="1200"/>
        </a:p>
      </dgm:t>
    </dgm:pt>
    <dgm:pt modelId="{ED602F30-FF08-4ADB-B5DF-F42013B71C3C}" type="sibTrans" cxnId="{197606D9-6FAC-4275-A39E-48F6E60A983D}">
      <dgm:prSet/>
      <dgm:spPr/>
      <dgm:t>
        <a:bodyPr/>
        <a:lstStyle/>
        <a:p>
          <a:endParaRPr lang="ru-RU" sz="1200"/>
        </a:p>
      </dgm:t>
    </dgm:pt>
    <dgm:pt modelId="{13049FF2-29E3-460D-B489-9A36CB5AFE32}">
      <dgm:prSet custT="1"/>
      <dgm:spPr/>
      <dgm:t>
        <a:bodyPr/>
        <a:lstStyle/>
        <a:p>
          <a:pPr marR="0" algn="ctr" rtl="0"/>
          <a:endParaRPr lang="ru-RU" sz="1200" baseline="0" dirty="0" smtClean="0">
            <a:latin typeface="Calibri"/>
          </a:endParaRPr>
        </a:p>
        <a:p>
          <a:pPr marR="0" algn="ctr" rtl="0"/>
          <a:endParaRPr lang="ru-RU" sz="1200" baseline="0" dirty="0" smtClean="0">
            <a:latin typeface="Calibri"/>
          </a:endParaRPr>
        </a:p>
        <a:p>
          <a:pPr marR="0" algn="ctr" rtl="0"/>
          <a:endParaRPr lang="ru-RU" sz="1200" baseline="0" dirty="0" smtClean="0">
            <a:latin typeface="Calibri"/>
          </a:endParaRPr>
        </a:p>
        <a:p>
          <a:pPr marR="0" algn="ctr" rtl="0"/>
          <a:endParaRPr lang="ru-RU" sz="1200" baseline="0" dirty="0" smtClean="0">
            <a:latin typeface="Calibri"/>
          </a:endParaRPr>
        </a:p>
        <a:p>
          <a:pPr marR="0" algn="ctr" rtl="0"/>
          <a:endParaRPr lang="ru-RU" sz="1200" baseline="0" dirty="0" smtClean="0">
            <a:latin typeface="Calibri"/>
          </a:endParaRPr>
        </a:p>
        <a:p>
          <a:pPr marR="0" algn="ctr" rtl="0"/>
          <a:r>
            <a:rPr lang="ru-RU" sz="2400" baseline="0" dirty="0" smtClean="0">
              <a:solidFill>
                <a:schemeClr val="bg1"/>
              </a:solidFill>
              <a:latin typeface="Calibri"/>
            </a:rPr>
            <a:t>По внешним признакам</a:t>
          </a:r>
        </a:p>
        <a:p>
          <a:pPr marR="0" algn="ctr" rtl="0"/>
          <a:endParaRPr lang="ru-RU" sz="1200" baseline="0" dirty="0" smtClean="0">
            <a:latin typeface="Calibri"/>
          </a:endParaRPr>
        </a:p>
        <a:p>
          <a:pPr marR="0" algn="ctr" rtl="0"/>
          <a:endParaRPr lang="ru-RU" sz="1200" baseline="0" dirty="0" smtClean="0">
            <a:latin typeface="Calibri"/>
          </a:endParaRPr>
        </a:p>
        <a:p>
          <a:pPr marR="0" algn="ctr" rtl="0"/>
          <a:endParaRPr lang="ru-RU" sz="1200" baseline="0" dirty="0" smtClean="0">
            <a:latin typeface="Calibri"/>
          </a:endParaRPr>
        </a:p>
        <a:p>
          <a:pPr marR="0" algn="ctr" rtl="0"/>
          <a:endParaRPr lang="ru-RU" sz="1200" baseline="0" dirty="0" smtClean="0">
            <a:latin typeface="Calibri"/>
          </a:endParaRPr>
        </a:p>
        <a:p>
          <a:pPr marR="0" algn="ctr" rtl="0"/>
          <a:endParaRPr lang="ru-RU" sz="1200" baseline="0" dirty="0" smtClean="0">
            <a:latin typeface="Calibri"/>
          </a:endParaRPr>
        </a:p>
      </dgm:t>
    </dgm:pt>
    <dgm:pt modelId="{364F3815-4CA0-46DB-BE2C-9F2A5C51313E}" type="parTrans" cxnId="{73A100E5-B528-48B2-BC36-675B87CF3A36}">
      <dgm:prSet/>
      <dgm:spPr/>
      <dgm:t>
        <a:bodyPr/>
        <a:lstStyle/>
        <a:p>
          <a:endParaRPr lang="ru-RU" sz="1200"/>
        </a:p>
      </dgm:t>
    </dgm:pt>
    <dgm:pt modelId="{0012350D-9F23-453C-B432-8CEF246262E6}" type="sibTrans" cxnId="{73A100E5-B528-48B2-BC36-675B87CF3A36}">
      <dgm:prSet/>
      <dgm:spPr/>
      <dgm:t>
        <a:bodyPr/>
        <a:lstStyle/>
        <a:p>
          <a:endParaRPr lang="ru-RU" sz="1200"/>
        </a:p>
      </dgm:t>
    </dgm:pt>
    <dgm:pt modelId="{88669BDA-4132-4745-9553-3A5164CEDFEC}" type="asst">
      <dgm:prSet custT="1"/>
      <dgm:spPr/>
      <dgm:t>
        <a:bodyPr/>
        <a:lstStyle/>
        <a:p>
          <a:pPr marR="0" algn="ctr" rtl="0"/>
          <a:r>
            <a:rPr lang="ru-RU" sz="2000" baseline="0" dirty="0" smtClean="0">
              <a:latin typeface="Calibri"/>
            </a:rPr>
            <a:t>Крепыш, Черныш, Кудряш</a:t>
          </a:r>
          <a:endParaRPr lang="ru-RU" sz="2000" dirty="0" smtClean="0"/>
        </a:p>
      </dgm:t>
    </dgm:pt>
    <dgm:pt modelId="{35279124-1DD9-4C67-A425-858DCB550BCD}" type="parTrans" cxnId="{6F199531-50A7-470A-8F72-F5FB08AA0F5A}">
      <dgm:prSet/>
      <dgm:spPr/>
      <dgm:t>
        <a:bodyPr/>
        <a:lstStyle/>
        <a:p>
          <a:endParaRPr lang="ru-RU" sz="1200"/>
        </a:p>
      </dgm:t>
    </dgm:pt>
    <dgm:pt modelId="{5C17E2B7-2B99-46C6-9F36-FD490D5C78DE}" type="sibTrans" cxnId="{6F199531-50A7-470A-8F72-F5FB08AA0F5A}">
      <dgm:prSet/>
      <dgm:spPr/>
      <dgm:t>
        <a:bodyPr/>
        <a:lstStyle/>
        <a:p>
          <a:endParaRPr lang="ru-RU" sz="1200"/>
        </a:p>
      </dgm:t>
    </dgm:pt>
    <dgm:pt modelId="{9E0F31E9-22A9-4ED7-8EA8-AE9D42D8A7B8}">
      <dgm:prSet custT="1"/>
      <dgm:spPr/>
      <dgm:t>
        <a:bodyPr/>
        <a:lstStyle/>
        <a:p>
          <a:pPr marR="0" algn="ctr" rtl="0"/>
          <a:r>
            <a:rPr lang="ru-RU" sz="2400" baseline="0" dirty="0" smtClean="0">
              <a:latin typeface="Calibri"/>
            </a:rPr>
            <a:t>По черте характера</a:t>
          </a:r>
          <a:endParaRPr lang="ru-RU" sz="2400" dirty="0" smtClean="0"/>
        </a:p>
      </dgm:t>
    </dgm:pt>
    <dgm:pt modelId="{68BF185E-E154-4AE0-9FF4-C537C450D5D6}" type="parTrans" cxnId="{64563BE8-B407-45A0-971E-27EB59115965}">
      <dgm:prSet/>
      <dgm:spPr/>
      <dgm:t>
        <a:bodyPr/>
        <a:lstStyle/>
        <a:p>
          <a:endParaRPr lang="ru-RU" sz="1200"/>
        </a:p>
      </dgm:t>
    </dgm:pt>
    <dgm:pt modelId="{C7D7E938-A5F8-4F58-83D0-3B261A4934F0}" type="sibTrans" cxnId="{64563BE8-B407-45A0-971E-27EB59115965}">
      <dgm:prSet/>
      <dgm:spPr/>
      <dgm:t>
        <a:bodyPr/>
        <a:lstStyle/>
        <a:p>
          <a:endParaRPr lang="ru-RU" sz="1200"/>
        </a:p>
      </dgm:t>
    </dgm:pt>
    <dgm:pt modelId="{32D546E7-1500-438A-9F54-C2E0A926F0F0}" type="asst">
      <dgm:prSet custT="1"/>
      <dgm:spPr/>
      <dgm:t>
        <a:bodyPr/>
        <a:lstStyle/>
        <a:p>
          <a:pPr marR="0" algn="ctr" rtl="0"/>
          <a:r>
            <a:rPr lang="ru-RU" sz="2000" baseline="0" dirty="0" smtClean="0">
              <a:latin typeface="Calibri"/>
            </a:rPr>
            <a:t>Добрыня, Молчун, Умник</a:t>
          </a:r>
          <a:endParaRPr lang="ru-RU" sz="2000" dirty="0" smtClean="0"/>
        </a:p>
      </dgm:t>
    </dgm:pt>
    <dgm:pt modelId="{CAB0AEBE-5B18-42CE-9FE2-1775F213FA6A}" type="parTrans" cxnId="{16DD3A16-C684-4918-8394-CDA8FB066A00}">
      <dgm:prSet/>
      <dgm:spPr/>
      <dgm:t>
        <a:bodyPr/>
        <a:lstStyle/>
        <a:p>
          <a:endParaRPr lang="ru-RU" sz="1200"/>
        </a:p>
      </dgm:t>
    </dgm:pt>
    <dgm:pt modelId="{2019011C-993D-4E56-BA2D-C0EAC76CCCEE}" type="sibTrans" cxnId="{16DD3A16-C684-4918-8394-CDA8FB066A00}">
      <dgm:prSet/>
      <dgm:spPr/>
      <dgm:t>
        <a:bodyPr/>
        <a:lstStyle/>
        <a:p>
          <a:endParaRPr lang="ru-RU" sz="1200"/>
        </a:p>
      </dgm:t>
    </dgm:pt>
    <dgm:pt modelId="{BDFC1148-0724-4C8A-A99A-066660F3DA33}">
      <dgm:prSet custT="1"/>
      <dgm:spPr/>
      <dgm:t>
        <a:bodyPr/>
        <a:lstStyle/>
        <a:p>
          <a:pPr marR="0" algn="ctr" rtl="0"/>
          <a:r>
            <a:rPr lang="ru-RU" sz="2400" baseline="0" dirty="0" smtClean="0">
              <a:latin typeface="Calibri"/>
            </a:rPr>
            <a:t>По времени и месту появления</a:t>
          </a:r>
          <a:endParaRPr lang="ru-RU" sz="2400" dirty="0" smtClean="0"/>
        </a:p>
      </dgm:t>
    </dgm:pt>
    <dgm:pt modelId="{E1BDFCE5-DCE5-4123-9B1D-0BD6E7F5FCD2}" type="parTrans" cxnId="{EEF050EC-5D8B-41D5-BFDE-374FE1DAE06A}">
      <dgm:prSet/>
      <dgm:spPr/>
      <dgm:t>
        <a:bodyPr/>
        <a:lstStyle/>
        <a:p>
          <a:endParaRPr lang="ru-RU" sz="1200"/>
        </a:p>
      </dgm:t>
    </dgm:pt>
    <dgm:pt modelId="{0130DC70-8971-437A-AE48-E0ACF51578EC}" type="sibTrans" cxnId="{EEF050EC-5D8B-41D5-BFDE-374FE1DAE06A}">
      <dgm:prSet/>
      <dgm:spPr/>
      <dgm:t>
        <a:bodyPr/>
        <a:lstStyle/>
        <a:p>
          <a:endParaRPr lang="ru-RU" sz="1200"/>
        </a:p>
      </dgm:t>
    </dgm:pt>
    <dgm:pt modelId="{59A9BB94-2FCA-44D9-8A90-73AEC65509F9}" type="asst">
      <dgm:prSet custT="1"/>
      <dgm:spPr/>
      <dgm:t>
        <a:bodyPr/>
        <a:lstStyle/>
        <a:p>
          <a:pPr marR="0" algn="ctr" rtl="0"/>
          <a:r>
            <a:rPr lang="ru-RU" sz="2000" baseline="0" dirty="0" smtClean="0">
              <a:latin typeface="Calibri"/>
            </a:rPr>
            <a:t>Суббота, Зима, Дорога, Пятой</a:t>
          </a:r>
          <a:endParaRPr lang="ru-RU" sz="2000" dirty="0" smtClean="0"/>
        </a:p>
      </dgm:t>
    </dgm:pt>
    <dgm:pt modelId="{798231C7-3FB9-4893-94A0-EC225C8ADB9C}" type="parTrans" cxnId="{64BFC229-C9F8-4ECD-8EDF-BD1509879339}">
      <dgm:prSet/>
      <dgm:spPr/>
      <dgm:t>
        <a:bodyPr/>
        <a:lstStyle/>
        <a:p>
          <a:endParaRPr lang="ru-RU" sz="1200"/>
        </a:p>
      </dgm:t>
    </dgm:pt>
    <dgm:pt modelId="{B8390EFF-4EC6-4033-9206-EE677F52FC2A}" type="sibTrans" cxnId="{64BFC229-C9F8-4ECD-8EDF-BD1509879339}">
      <dgm:prSet/>
      <dgm:spPr/>
      <dgm:t>
        <a:bodyPr/>
        <a:lstStyle/>
        <a:p>
          <a:endParaRPr lang="ru-RU" sz="1200"/>
        </a:p>
      </dgm:t>
    </dgm:pt>
    <dgm:pt modelId="{FDC7349C-1759-46C9-A597-115603E5771A}">
      <dgm:prSet custT="1"/>
      <dgm:spPr/>
      <dgm:t>
        <a:bodyPr/>
        <a:lstStyle/>
        <a:p>
          <a:pPr marR="0" algn="ctr" rtl="0"/>
          <a:r>
            <a:rPr lang="ru-RU" sz="2400" baseline="0" dirty="0" smtClean="0">
              <a:latin typeface="Calibri"/>
            </a:rPr>
            <a:t>По профессии родителей</a:t>
          </a:r>
          <a:endParaRPr lang="ru-RU" sz="2400" dirty="0" smtClean="0"/>
        </a:p>
      </dgm:t>
    </dgm:pt>
    <dgm:pt modelId="{CE4E5F31-ED1A-461D-A359-3758BE532E4C}" type="parTrans" cxnId="{DB311474-C3A1-4865-B324-3A673C06A6F9}">
      <dgm:prSet/>
      <dgm:spPr/>
      <dgm:t>
        <a:bodyPr/>
        <a:lstStyle/>
        <a:p>
          <a:endParaRPr lang="ru-RU" sz="1200"/>
        </a:p>
      </dgm:t>
    </dgm:pt>
    <dgm:pt modelId="{ADA8C2FE-3050-4C39-8A3B-8B40686CC735}" type="sibTrans" cxnId="{DB311474-C3A1-4865-B324-3A673C06A6F9}">
      <dgm:prSet/>
      <dgm:spPr/>
      <dgm:t>
        <a:bodyPr/>
        <a:lstStyle/>
        <a:p>
          <a:endParaRPr lang="ru-RU" sz="1200"/>
        </a:p>
      </dgm:t>
    </dgm:pt>
    <dgm:pt modelId="{EA019CF2-411A-4487-AFEF-BB59208BAD27}" type="asst">
      <dgm:prSet custT="1"/>
      <dgm:spPr/>
      <dgm:t>
        <a:bodyPr/>
        <a:lstStyle/>
        <a:p>
          <a:pPr marR="0" algn="ctr" rtl="0"/>
          <a:r>
            <a:rPr lang="ru-RU" sz="2000" baseline="0" dirty="0" smtClean="0">
              <a:latin typeface="Calibri"/>
            </a:rPr>
            <a:t>Рыбак, Муковоз, Кожемяка</a:t>
          </a:r>
          <a:endParaRPr lang="ru-RU" sz="2000" dirty="0" smtClean="0"/>
        </a:p>
      </dgm:t>
    </dgm:pt>
    <dgm:pt modelId="{BC79D0EB-BE7A-4B55-9B3C-88AD7A46C8F4}" type="parTrans" cxnId="{E12C149F-4036-4A3D-8E2D-DE1029AB1496}">
      <dgm:prSet/>
      <dgm:spPr/>
      <dgm:t>
        <a:bodyPr/>
        <a:lstStyle/>
        <a:p>
          <a:endParaRPr lang="ru-RU" sz="1200"/>
        </a:p>
      </dgm:t>
    </dgm:pt>
    <dgm:pt modelId="{EAAE9F11-8FFF-4A72-95E2-303D5BB2284F}" type="sibTrans" cxnId="{E12C149F-4036-4A3D-8E2D-DE1029AB1496}">
      <dgm:prSet/>
      <dgm:spPr/>
      <dgm:t>
        <a:bodyPr/>
        <a:lstStyle/>
        <a:p>
          <a:endParaRPr lang="ru-RU" sz="1200"/>
        </a:p>
      </dgm:t>
    </dgm:pt>
    <dgm:pt modelId="{26C015E6-4C39-49C2-BDC5-20A51CA70956}" type="pres">
      <dgm:prSet presAssocID="{B8FED7DF-C426-4CE8-977D-C4482126BF71}" presName="hierChild1" presStyleCnt="0">
        <dgm:presLayoutVars>
          <dgm:orgChart val="1"/>
          <dgm:chPref val="1"/>
          <dgm:dir/>
          <dgm:animOne val="branch"/>
          <dgm:animLvl val="lvl"/>
          <dgm:resizeHandles/>
        </dgm:presLayoutVars>
      </dgm:prSet>
      <dgm:spPr/>
    </dgm:pt>
    <dgm:pt modelId="{CA85E11E-302D-4FC4-B65C-53BBE7EDB60E}" type="pres">
      <dgm:prSet presAssocID="{B1C6C3B4-81F6-4101-9DF0-815B5AEDCE82}" presName="hierRoot1" presStyleCnt="0">
        <dgm:presLayoutVars>
          <dgm:hierBranch/>
        </dgm:presLayoutVars>
      </dgm:prSet>
      <dgm:spPr/>
    </dgm:pt>
    <dgm:pt modelId="{6DFCA01B-E170-48FA-8E35-2FC471C95FC5}" type="pres">
      <dgm:prSet presAssocID="{B1C6C3B4-81F6-4101-9DF0-815B5AEDCE82}" presName="rootComposite1" presStyleCnt="0"/>
      <dgm:spPr/>
    </dgm:pt>
    <dgm:pt modelId="{192C30FE-3B55-4017-BBB3-3DCB5EE53624}" type="pres">
      <dgm:prSet presAssocID="{B1C6C3B4-81F6-4101-9DF0-815B5AEDCE82}" presName="rootText1" presStyleLbl="node0" presStyleIdx="0" presStyleCnt="1" custScaleX="271710" custScaleY="141976" custLinFactNeighborX="-14203" custLinFactNeighborY="-94684">
        <dgm:presLayoutVars>
          <dgm:chPref val="3"/>
        </dgm:presLayoutVars>
      </dgm:prSet>
      <dgm:spPr/>
      <dgm:t>
        <a:bodyPr/>
        <a:lstStyle/>
        <a:p>
          <a:endParaRPr lang="ru-RU"/>
        </a:p>
      </dgm:t>
    </dgm:pt>
    <dgm:pt modelId="{831C7C6A-7EBC-48CB-822B-479B5C2AE85D}" type="pres">
      <dgm:prSet presAssocID="{B1C6C3B4-81F6-4101-9DF0-815B5AEDCE82}" presName="rootConnector1" presStyleLbl="node1" presStyleIdx="0" presStyleCnt="0"/>
      <dgm:spPr/>
      <dgm:t>
        <a:bodyPr/>
        <a:lstStyle/>
        <a:p>
          <a:endParaRPr lang="ru-RU"/>
        </a:p>
      </dgm:t>
    </dgm:pt>
    <dgm:pt modelId="{EC468509-F2D8-4666-8E2C-7AB06026FB2C}" type="pres">
      <dgm:prSet presAssocID="{B1C6C3B4-81F6-4101-9DF0-815B5AEDCE82}" presName="hierChild2" presStyleCnt="0"/>
      <dgm:spPr/>
    </dgm:pt>
    <dgm:pt modelId="{9D6AC7F2-6B30-4B00-83F3-FCE955673E53}" type="pres">
      <dgm:prSet presAssocID="{364F3815-4CA0-46DB-BE2C-9F2A5C51313E}" presName="Name35" presStyleLbl="parChTrans1D2" presStyleIdx="0" presStyleCnt="4"/>
      <dgm:spPr/>
      <dgm:t>
        <a:bodyPr/>
        <a:lstStyle/>
        <a:p>
          <a:endParaRPr lang="ru-RU"/>
        </a:p>
      </dgm:t>
    </dgm:pt>
    <dgm:pt modelId="{FD727E77-C1C2-4516-9D78-AEF53A625EAB}" type="pres">
      <dgm:prSet presAssocID="{13049FF2-29E3-460D-B489-9A36CB5AFE32}" presName="hierRoot2" presStyleCnt="0">
        <dgm:presLayoutVars>
          <dgm:hierBranch/>
        </dgm:presLayoutVars>
      </dgm:prSet>
      <dgm:spPr/>
    </dgm:pt>
    <dgm:pt modelId="{237112BF-CAE6-4296-8E8B-CFF3B835E13C}" type="pres">
      <dgm:prSet presAssocID="{13049FF2-29E3-460D-B489-9A36CB5AFE32}" presName="rootComposite" presStyleCnt="0"/>
      <dgm:spPr/>
    </dgm:pt>
    <dgm:pt modelId="{A5D2CA43-D572-46E6-9719-8A0A3CFD0994}" type="pres">
      <dgm:prSet presAssocID="{13049FF2-29E3-460D-B489-9A36CB5AFE32}" presName="rootText" presStyleLbl="node2" presStyleIdx="0" presStyleCnt="4" custScaleX="113121" custScaleY="187425" custLinFactNeighborX="-39820" custLinFactNeighborY="-62176">
        <dgm:presLayoutVars>
          <dgm:chPref val="3"/>
        </dgm:presLayoutVars>
      </dgm:prSet>
      <dgm:spPr/>
      <dgm:t>
        <a:bodyPr/>
        <a:lstStyle/>
        <a:p>
          <a:endParaRPr lang="ru-RU"/>
        </a:p>
      </dgm:t>
    </dgm:pt>
    <dgm:pt modelId="{64AD9861-83EB-4739-8ED2-EC772AFB7759}" type="pres">
      <dgm:prSet presAssocID="{13049FF2-29E3-460D-B489-9A36CB5AFE32}" presName="rootConnector" presStyleLbl="node2" presStyleIdx="0" presStyleCnt="4"/>
      <dgm:spPr/>
      <dgm:t>
        <a:bodyPr/>
        <a:lstStyle/>
        <a:p>
          <a:endParaRPr lang="ru-RU"/>
        </a:p>
      </dgm:t>
    </dgm:pt>
    <dgm:pt modelId="{F7DB1C6A-AE86-4487-A713-2FE84157B654}" type="pres">
      <dgm:prSet presAssocID="{13049FF2-29E3-460D-B489-9A36CB5AFE32}" presName="hierChild4" presStyleCnt="0"/>
      <dgm:spPr/>
    </dgm:pt>
    <dgm:pt modelId="{44DD89F4-1754-4B08-AB56-E0F60F39ED94}" type="pres">
      <dgm:prSet presAssocID="{13049FF2-29E3-460D-B489-9A36CB5AFE32}" presName="hierChild5" presStyleCnt="0"/>
      <dgm:spPr/>
    </dgm:pt>
    <dgm:pt modelId="{C3919432-400C-4FCA-B5F9-2E64E4754111}" type="pres">
      <dgm:prSet presAssocID="{35279124-1DD9-4C67-A425-858DCB550BCD}" presName="Name111" presStyleLbl="parChTrans1D3" presStyleIdx="0" presStyleCnt="4"/>
      <dgm:spPr/>
      <dgm:t>
        <a:bodyPr/>
        <a:lstStyle/>
        <a:p>
          <a:endParaRPr lang="ru-RU"/>
        </a:p>
      </dgm:t>
    </dgm:pt>
    <dgm:pt modelId="{DC979A51-967D-44E7-8C5D-F68C70BB7D23}" type="pres">
      <dgm:prSet presAssocID="{88669BDA-4132-4745-9553-3A5164CEDFEC}" presName="hierRoot3" presStyleCnt="0">
        <dgm:presLayoutVars>
          <dgm:hierBranch/>
        </dgm:presLayoutVars>
      </dgm:prSet>
      <dgm:spPr/>
    </dgm:pt>
    <dgm:pt modelId="{4F2C3E0E-CA7A-4B50-92B5-5B46E1DA7B05}" type="pres">
      <dgm:prSet presAssocID="{88669BDA-4132-4745-9553-3A5164CEDFEC}" presName="rootComposite3" presStyleCnt="0"/>
      <dgm:spPr/>
    </dgm:pt>
    <dgm:pt modelId="{3922E281-93BB-43FF-B6EA-67F6870EE694}" type="pres">
      <dgm:prSet presAssocID="{88669BDA-4132-4745-9553-3A5164CEDFEC}" presName="rootText3" presStyleLbl="asst2" presStyleIdx="0" presStyleCnt="4" custScaleY="194684" custLinFactNeighborX="14120" custLinFactNeighborY="39791">
        <dgm:presLayoutVars>
          <dgm:chPref val="3"/>
        </dgm:presLayoutVars>
      </dgm:prSet>
      <dgm:spPr/>
      <dgm:t>
        <a:bodyPr/>
        <a:lstStyle/>
        <a:p>
          <a:endParaRPr lang="ru-RU"/>
        </a:p>
      </dgm:t>
    </dgm:pt>
    <dgm:pt modelId="{BC0BDDDE-FD77-4697-8AC8-9F2AEB5509AE}" type="pres">
      <dgm:prSet presAssocID="{88669BDA-4132-4745-9553-3A5164CEDFEC}" presName="rootConnector3" presStyleLbl="asst2" presStyleIdx="0" presStyleCnt="4"/>
      <dgm:spPr/>
      <dgm:t>
        <a:bodyPr/>
        <a:lstStyle/>
        <a:p>
          <a:endParaRPr lang="ru-RU"/>
        </a:p>
      </dgm:t>
    </dgm:pt>
    <dgm:pt modelId="{9CD8BBB7-A502-4268-98FA-0900BC99D805}" type="pres">
      <dgm:prSet presAssocID="{88669BDA-4132-4745-9553-3A5164CEDFEC}" presName="hierChild6" presStyleCnt="0"/>
      <dgm:spPr/>
    </dgm:pt>
    <dgm:pt modelId="{594BA679-285B-4245-B06F-342FBA24A79B}" type="pres">
      <dgm:prSet presAssocID="{88669BDA-4132-4745-9553-3A5164CEDFEC}" presName="hierChild7" presStyleCnt="0"/>
      <dgm:spPr/>
    </dgm:pt>
    <dgm:pt modelId="{1FB4022D-1078-4F5E-A64B-389E26E74165}" type="pres">
      <dgm:prSet presAssocID="{68BF185E-E154-4AE0-9FF4-C537C450D5D6}" presName="Name35" presStyleLbl="parChTrans1D2" presStyleIdx="1" presStyleCnt="4"/>
      <dgm:spPr/>
      <dgm:t>
        <a:bodyPr/>
        <a:lstStyle/>
        <a:p>
          <a:endParaRPr lang="ru-RU"/>
        </a:p>
      </dgm:t>
    </dgm:pt>
    <dgm:pt modelId="{78145EA4-210F-4008-8847-8FFFE1CF6B71}" type="pres">
      <dgm:prSet presAssocID="{9E0F31E9-22A9-4ED7-8EA8-AE9D42D8A7B8}" presName="hierRoot2" presStyleCnt="0">
        <dgm:presLayoutVars>
          <dgm:hierBranch/>
        </dgm:presLayoutVars>
      </dgm:prSet>
      <dgm:spPr/>
    </dgm:pt>
    <dgm:pt modelId="{70F56364-AB08-44B2-9D09-30FCE3CED261}" type="pres">
      <dgm:prSet presAssocID="{9E0F31E9-22A9-4ED7-8EA8-AE9D42D8A7B8}" presName="rootComposite" presStyleCnt="0"/>
      <dgm:spPr/>
    </dgm:pt>
    <dgm:pt modelId="{A9CB8E3A-A228-4E79-BE43-4A369F151E8B}" type="pres">
      <dgm:prSet presAssocID="{9E0F31E9-22A9-4ED7-8EA8-AE9D42D8A7B8}" presName="rootText" presStyleLbl="node2" presStyleIdx="1" presStyleCnt="4" custScaleY="194634" custLinFactNeighborX="-17714" custLinFactNeighborY="-52708">
        <dgm:presLayoutVars>
          <dgm:chPref val="3"/>
        </dgm:presLayoutVars>
      </dgm:prSet>
      <dgm:spPr/>
      <dgm:t>
        <a:bodyPr/>
        <a:lstStyle/>
        <a:p>
          <a:endParaRPr lang="ru-RU"/>
        </a:p>
      </dgm:t>
    </dgm:pt>
    <dgm:pt modelId="{50E3EF8C-9B08-4E44-A781-DD5FA7FFF059}" type="pres">
      <dgm:prSet presAssocID="{9E0F31E9-22A9-4ED7-8EA8-AE9D42D8A7B8}" presName="rootConnector" presStyleLbl="node2" presStyleIdx="1" presStyleCnt="4"/>
      <dgm:spPr/>
      <dgm:t>
        <a:bodyPr/>
        <a:lstStyle/>
        <a:p>
          <a:endParaRPr lang="ru-RU"/>
        </a:p>
      </dgm:t>
    </dgm:pt>
    <dgm:pt modelId="{886E2811-B03D-48E4-83D6-8A24056AD1B2}" type="pres">
      <dgm:prSet presAssocID="{9E0F31E9-22A9-4ED7-8EA8-AE9D42D8A7B8}" presName="hierChild4" presStyleCnt="0"/>
      <dgm:spPr/>
    </dgm:pt>
    <dgm:pt modelId="{BC728F85-A3EF-4D71-9E1A-D822F51DDBAF}" type="pres">
      <dgm:prSet presAssocID="{9E0F31E9-22A9-4ED7-8EA8-AE9D42D8A7B8}" presName="hierChild5" presStyleCnt="0"/>
      <dgm:spPr/>
    </dgm:pt>
    <dgm:pt modelId="{EA75511A-0072-4DD8-8566-5D74046911BE}" type="pres">
      <dgm:prSet presAssocID="{CAB0AEBE-5B18-42CE-9FE2-1775F213FA6A}" presName="Name111" presStyleLbl="parChTrans1D3" presStyleIdx="1" presStyleCnt="4"/>
      <dgm:spPr/>
      <dgm:t>
        <a:bodyPr/>
        <a:lstStyle/>
        <a:p>
          <a:endParaRPr lang="ru-RU"/>
        </a:p>
      </dgm:t>
    </dgm:pt>
    <dgm:pt modelId="{D6F2024A-EE93-43BA-8C1E-E6684178D00D}" type="pres">
      <dgm:prSet presAssocID="{32D546E7-1500-438A-9F54-C2E0A926F0F0}" presName="hierRoot3" presStyleCnt="0">
        <dgm:presLayoutVars>
          <dgm:hierBranch/>
        </dgm:presLayoutVars>
      </dgm:prSet>
      <dgm:spPr/>
    </dgm:pt>
    <dgm:pt modelId="{C1F1B217-2F43-4C79-A65F-6300DBE572A5}" type="pres">
      <dgm:prSet presAssocID="{32D546E7-1500-438A-9F54-C2E0A926F0F0}" presName="rootComposite3" presStyleCnt="0"/>
      <dgm:spPr/>
    </dgm:pt>
    <dgm:pt modelId="{D98B9A88-5B09-4008-8734-56AD8C330678}" type="pres">
      <dgm:prSet presAssocID="{32D546E7-1500-438A-9F54-C2E0A926F0F0}" presName="rootText3" presStyleLbl="asst2" presStyleIdx="1" presStyleCnt="4" custScaleY="161689" custLinFactNeighborX="33318" custLinFactNeighborY="32582">
        <dgm:presLayoutVars>
          <dgm:chPref val="3"/>
        </dgm:presLayoutVars>
      </dgm:prSet>
      <dgm:spPr/>
      <dgm:t>
        <a:bodyPr/>
        <a:lstStyle/>
        <a:p>
          <a:endParaRPr lang="ru-RU"/>
        </a:p>
      </dgm:t>
    </dgm:pt>
    <dgm:pt modelId="{1CC0A88E-2EB9-4482-8FCE-985EFA059D1C}" type="pres">
      <dgm:prSet presAssocID="{32D546E7-1500-438A-9F54-C2E0A926F0F0}" presName="rootConnector3" presStyleLbl="asst2" presStyleIdx="1" presStyleCnt="4"/>
      <dgm:spPr/>
      <dgm:t>
        <a:bodyPr/>
        <a:lstStyle/>
        <a:p>
          <a:endParaRPr lang="ru-RU"/>
        </a:p>
      </dgm:t>
    </dgm:pt>
    <dgm:pt modelId="{B54316C3-1714-4B3F-B671-1BC4898EA94E}" type="pres">
      <dgm:prSet presAssocID="{32D546E7-1500-438A-9F54-C2E0A926F0F0}" presName="hierChild6" presStyleCnt="0"/>
      <dgm:spPr/>
    </dgm:pt>
    <dgm:pt modelId="{C2D06B0E-0B36-46D6-8FE8-20C8CE8A58EF}" type="pres">
      <dgm:prSet presAssocID="{32D546E7-1500-438A-9F54-C2E0A926F0F0}" presName="hierChild7" presStyleCnt="0"/>
      <dgm:spPr/>
    </dgm:pt>
    <dgm:pt modelId="{499507A9-9CAD-43E5-8291-B75FF091EE8C}" type="pres">
      <dgm:prSet presAssocID="{E1BDFCE5-DCE5-4123-9B1D-0BD6E7F5FCD2}" presName="Name35" presStyleLbl="parChTrans1D2" presStyleIdx="2" presStyleCnt="4"/>
      <dgm:spPr/>
      <dgm:t>
        <a:bodyPr/>
        <a:lstStyle/>
        <a:p>
          <a:endParaRPr lang="ru-RU"/>
        </a:p>
      </dgm:t>
    </dgm:pt>
    <dgm:pt modelId="{F90866CD-0A37-4E0F-92EC-A0BBBC2C5415}" type="pres">
      <dgm:prSet presAssocID="{BDFC1148-0724-4C8A-A99A-066660F3DA33}" presName="hierRoot2" presStyleCnt="0">
        <dgm:presLayoutVars>
          <dgm:hierBranch/>
        </dgm:presLayoutVars>
      </dgm:prSet>
      <dgm:spPr/>
    </dgm:pt>
    <dgm:pt modelId="{48ED5410-218B-4F17-A261-3420E3A52971}" type="pres">
      <dgm:prSet presAssocID="{BDFC1148-0724-4C8A-A99A-066660F3DA33}" presName="rootComposite" presStyleCnt="0"/>
      <dgm:spPr/>
    </dgm:pt>
    <dgm:pt modelId="{3DEE7F5B-80BD-4E3D-BA21-658055A3951A}" type="pres">
      <dgm:prSet presAssocID="{BDFC1148-0724-4C8A-A99A-066660F3DA33}" presName="rootText" presStyleLbl="node2" presStyleIdx="2" presStyleCnt="4" custScaleY="222968" custLinFactNeighborX="-15625" custLinFactNeighborY="-62176">
        <dgm:presLayoutVars>
          <dgm:chPref val="3"/>
        </dgm:presLayoutVars>
      </dgm:prSet>
      <dgm:spPr/>
      <dgm:t>
        <a:bodyPr/>
        <a:lstStyle/>
        <a:p>
          <a:endParaRPr lang="ru-RU"/>
        </a:p>
      </dgm:t>
    </dgm:pt>
    <dgm:pt modelId="{DB5CF5B2-0DEE-4888-BC84-C1681C20E4CA}" type="pres">
      <dgm:prSet presAssocID="{BDFC1148-0724-4C8A-A99A-066660F3DA33}" presName="rootConnector" presStyleLbl="node2" presStyleIdx="2" presStyleCnt="4"/>
      <dgm:spPr/>
      <dgm:t>
        <a:bodyPr/>
        <a:lstStyle/>
        <a:p>
          <a:endParaRPr lang="ru-RU"/>
        </a:p>
      </dgm:t>
    </dgm:pt>
    <dgm:pt modelId="{42E8178B-1F77-49C9-85F4-F88235A8116F}" type="pres">
      <dgm:prSet presAssocID="{BDFC1148-0724-4C8A-A99A-066660F3DA33}" presName="hierChild4" presStyleCnt="0"/>
      <dgm:spPr/>
    </dgm:pt>
    <dgm:pt modelId="{363E0CE1-E2F9-46AF-9550-4FFA2B1242DC}" type="pres">
      <dgm:prSet presAssocID="{BDFC1148-0724-4C8A-A99A-066660F3DA33}" presName="hierChild5" presStyleCnt="0"/>
      <dgm:spPr/>
    </dgm:pt>
    <dgm:pt modelId="{51E34A44-6CC3-4C26-B772-1968F30775EA}" type="pres">
      <dgm:prSet presAssocID="{798231C7-3FB9-4893-94A0-EC225C8ADB9C}" presName="Name111" presStyleLbl="parChTrans1D3" presStyleIdx="2" presStyleCnt="4"/>
      <dgm:spPr/>
      <dgm:t>
        <a:bodyPr/>
        <a:lstStyle/>
        <a:p>
          <a:endParaRPr lang="ru-RU"/>
        </a:p>
      </dgm:t>
    </dgm:pt>
    <dgm:pt modelId="{C0EDD935-C97C-46D6-8E5E-57528C765D80}" type="pres">
      <dgm:prSet presAssocID="{59A9BB94-2FCA-44D9-8A90-73AEC65509F9}" presName="hierRoot3" presStyleCnt="0">
        <dgm:presLayoutVars>
          <dgm:hierBranch/>
        </dgm:presLayoutVars>
      </dgm:prSet>
      <dgm:spPr/>
    </dgm:pt>
    <dgm:pt modelId="{35002B00-1D98-4B46-90C7-21B52F65C28A}" type="pres">
      <dgm:prSet presAssocID="{59A9BB94-2FCA-44D9-8A90-73AEC65509F9}" presName="rootComposite3" presStyleCnt="0"/>
      <dgm:spPr/>
    </dgm:pt>
    <dgm:pt modelId="{766BDB91-3B36-4F1B-B748-A2DB6A4210FA}" type="pres">
      <dgm:prSet presAssocID="{59A9BB94-2FCA-44D9-8A90-73AEC65509F9}" presName="rootText3" presStyleLbl="asst2" presStyleIdx="2" presStyleCnt="4" custScaleY="165116" custLinFactNeighborX="44875" custLinFactNeighborY="1808">
        <dgm:presLayoutVars>
          <dgm:chPref val="3"/>
        </dgm:presLayoutVars>
      </dgm:prSet>
      <dgm:spPr/>
      <dgm:t>
        <a:bodyPr/>
        <a:lstStyle/>
        <a:p>
          <a:endParaRPr lang="ru-RU"/>
        </a:p>
      </dgm:t>
    </dgm:pt>
    <dgm:pt modelId="{08915959-8D28-46B6-992E-EC66CBAAD719}" type="pres">
      <dgm:prSet presAssocID="{59A9BB94-2FCA-44D9-8A90-73AEC65509F9}" presName="rootConnector3" presStyleLbl="asst2" presStyleIdx="2" presStyleCnt="4"/>
      <dgm:spPr/>
      <dgm:t>
        <a:bodyPr/>
        <a:lstStyle/>
        <a:p>
          <a:endParaRPr lang="ru-RU"/>
        </a:p>
      </dgm:t>
    </dgm:pt>
    <dgm:pt modelId="{98E9CE6F-B7E8-4F5A-8AFA-0BAB9611C5EC}" type="pres">
      <dgm:prSet presAssocID="{59A9BB94-2FCA-44D9-8A90-73AEC65509F9}" presName="hierChild6" presStyleCnt="0"/>
      <dgm:spPr/>
    </dgm:pt>
    <dgm:pt modelId="{8F0889DE-15F9-42FF-BC89-AD652B828C2D}" type="pres">
      <dgm:prSet presAssocID="{59A9BB94-2FCA-44D9-8A90-73AEC65509F9}" presName="hierChild7" presStyleCnt="0"/>
      <dgm:spPr/>
    </dgm:pt>
    <dgm:pt modelId="{586A8E6C-071A-43A1-B232-E7C8C57E84C7}" type="pres">
      <dgm:prSet presAssocID="{CE4E5F31-ED1A-461D-A359-3758BE532E4C}" presName="Name35" presStyleLbl="parChTrans1D2" presStyleIdx="3" presStyleCnt="4"/>
      <dgm:spPr/>
      <dgm:t>
        <a:bodyPr/>
        <a:lstStyle/>
        <a:p>
          <a:endParaRPr lang="ru-RU"/>
        </a:p>
      </dgm:t>
    </dgm:pt>
    <dgm:pt modelId="{51B2575A-6AF0-4369-9A99-BADBE8E39280}" type="pres">
      <dgm:prSet presAssocID="{FDC7349C-1759-46C9-A597-115603E5771A}" presName="hierRoot2" presStyleCnt="0">
        <dgm:presLayoutVars>
          <dgm:hierBranch/>
        </dgm:presLayoutVars>
      </dgm:prSet>
      <dgm:spPr/>
    </dgm:pt>
    <dgm:pt modelId="{5479A69F-BAC1-4A98-9EED-65611FA4D2AC}" type="pres">
      <dgm:prSet presAssocID="{FDC7349C-1759-46C9-A597-115603E5771A}" presName="rootComposite" presStyleCnt="0"/>
      <dgm:spPr/>
    </dgm:pt>
    <dgm:pt modelId="{63BE7F7D-D8A6-48C1-963A-2B99DC1EFB39}" type="pres">
      <dgm:prSet presAssocID="{FDC7349C-1759-46C9-A597-115603E5771A}" presName="rootText" presStyleLbl="node2" presStyleIdx="3" presStyleCnt="4" custScaleY="230177" custLinFactNeighborX="-8803" custLinFactNeighborY="-52708">
        <dgm:presLayoutVars>
          <dgm:chPref val="3"/>
        </dgm:presLayoutVars>
      </dgm:prSet>
      <dgm:spPr/>
      <dgm:t>
        <a:bodyPr/>
        <a:lstStyle/>
        <a:p>
          <a:endParaRPr lang="ru-RU"/>
        </a:p>
      </dgm:t>
    </dgm:pt>
    <dgm:pt modelId="{8EB8D5CB-907C-4A6D-B73C-CF06234B8A68}" type="pres">
      <dgm:prSet presAssocID="{FDC7349C-1759-46C9-A597-115603E5771A}" presName="rootConnector" presStyleLbl="node2" presStyleIdx="3" presStyleCnt="4"/>
      <dgm:spPr/>
      <dgm:t>
        <a:bodyPr/>
        <a:lstStyle/>
        <a:p>
          <a:endParaRPr lang="ru-RU"/>
        </a:p>
      </dgm:t>
    </dgm:pt>
    <dgm:pt modelId="{4A22C42B-A30D-4AD0-A942-093C7C1211A5}" type="pres">
      <dgm:prSet presAssocID="{FDC7349C-1759-46C9-A597-115603E5771A}" presName="hierChild4" presStyleCnt="0"/>
      <dgm:spPr/>
    </dgm:pt>
    <dgm:pt modelId="{C375E154-803F-4EB6-B40C-CC30667C2381}" type="pres">
      <dgm:prSet presAssocID="{FDC7349C-1759-46C9-A597-115603E5771A}" presName="hierChild5" presStyleCnt="0"/>
      <dgm:spPr/>
    </dgm:pt>
    <dgm:pt modelId="{C977C047-C96D-41E5-873B-C7718BE44A56}" type="pres">
      <dgm:prSet presAssocID="{BC79D0EB-BE7A-4B55-9B3C-88AD7A46C8F4}" presName="Name111" presStyleLbl="parChTrans1D3" presStyleIdx="3" presStyleCnt="4"/>
      <dgm:spPr/>
      <dgm:t>
        <a:bodyPr/>
        <a:lstStyle/>
        <a:p>
          <a:endParaRPr lang="ru-RU"/>
        </a:p>
      </dgm:t>
    </dgm:pt>
    <dgm:pt modelId="{CBA23CF7-758B-4242-84CE-D56C7B86D87F}" type="pres">
      <dgm:prSet presAssocID="{EA019CF2-411A-4487-AFEF-BB59208BAD27}" presName="hierRoot3" presStyleCnt="0">
        <dgm:presLayoutVars>
          <dgm:hierBranch/>
        </dgm:presLayoutVars>
      </dgm:prSet>
      <dgm:spPr/>
    </dgm:pt>
    <dgm:pt modelId="{3162D4B8-2DD6-4DF0-8BA4-AB318869D153}" type="pres">
      <dgm:prSet presAssocID="{EA019CF2-411A-4487-AFEF-BB59208BAD27}" presName="rootComposite3" presStyleCnt="0"/>
      <dgm:spPr/>
    </dgm:pt>
    <dgm:pt modelId="{9F7A5EF0-85F3-467F-A55B-8B47E8DABA51}" type="pres">
      <dgm:prSet presAssocID="{EA019CF2-411A-4487-AFEF-BB59208BAD27}" presName="rootText3" presStyleLbl="asst2" presStyleIdx="3" presStyleCnt="4" custScaleY="185148" custLinFactNeighborX="56431" custLinFactNeighborY="-2962">
        <dgm:presLayoutVars>
          <dgm:chPref val="3"/>
        </dgm:presLayoutVars>
      </dgm:prSet>
      <dgm:spPr/>
      <dgm:t>
        <a:bodyPr/>
        <a:lstStyle/>
        <a:p>
          <a:endParaRPr lang="ru-RU"/>
        </a:p>
      </dgm:t>
    </dgm:pt>
    <dgm:pt modelId="{C1C6FE33-626D-4336-B55F-68841E05A0A4}" type="pres">
      <dgm:prSet presAssocID="{EA019CF2-411A-4487-AFEF-BB59208BAD27}" presName="rootConnector3" presStyleLbl="asst2" presStyleIdx="3" presStyleCnt="4"/>
      <dgm:spPr/>
      <dgm:t>
        <a:bodyPr/>
        <a:lstStyle/>
        <a:p>
          <a:endParaRPr lang="ru-RU"/>
        </a:p>
      </dgm:t>
    </dgm:pt>
    <dgm:pt modelId="{F1243D3C-7118-4FF7-8CA6-DF526C375606}" type="pres">
      <dgm:prSet presAssocID="{EA019CF2-411A-4487-AFEF-BB59208BAD27}" presName="hierChild6" presStyleCnt="0"/>
      <dgm:spPr/>
    </dgm:pt>
    <dgm:pt modelId="{5FFEFC28-68C8-4A79-9FF7-4141A48ED812}" type="pres">
      <dgm:prSet presAssocID="{EA019CF2-411A-4487-AFEF-BB59208BAD27}" presName="hierChild7" presStyleCnt="0"/>
      <dgm:spPr/>
    </dgm:pt>
    <dgm:pt modelId="{AF11CC34-6CFB-4531-97E9-07332AD6D625}" type="pres">
      <dgm:prSet presAssocID="{B1C6C3B4-81F6-4101-9DF0-815B5AEDCE82}" presName="hierChild3" presStyleCnt="0"/>
      <dgm:spPr/>
    </dgm:pt>
  </dgm:ptLst>
  <dgm:cxnLst>
    <dgm:cxn modelId="{197606D9-6FAC-4275-A39E-48F6E60A983D}" srcId="{B8FED7DF-C426-4CE8-977D-C4482126BF71}" destId="{B1C6C3B4-81F6-4101-9DF0-815B5AEDCE82}" srcOrd="0" destOrd="0" parTransId="{5BC4F984-003D-4F8C-B125-C92C94FE74DB}" sibTransId="{ED602F30-FF08-4ADB-B5DF-F42013B71C3C}"/>
    <dgm:cxn modelId="{EEF050EC-5D8B-41D5-BFDE-374FE1DAE06A}" srcId="{B1C6C3B4-81F6-4101-9DF0-815B5AEDCE82}" destId="{BDFC1148-0724-4C8A-A99A-066660F3DA33}" srcOrd="2" destOrd="0" parTransId="{E1BDFCE5-DCE5-4123-9B1D-0BD6E7F5FCD2}" sibTransId="{0130DC70-8971-437A-AE48-E0ACF51578EC}"/>
    <dgm:cxn modelId="{CD48D443-0282-41FA-A96F-0164F0573FC0}" type="presOf" srcId="{32D546E7-1500-438A-9F54-C2E0A926F0F0}" destId="{1CC0A88E-2EB9-4482-8FCE-985EFA059D1C}" srcOrd="1" destOrd="0" presId="urn:microsoft.com/office/officeart/2005/8/layout/orgChart1"/>
    <dgm:cxn modelId="{87AF1A93-520B-4216-AFB7-A98342955E29}" type="presOf" srcId="{59A9BB94-2FCA-44D9-8A90-73AEC65509F9}" destId="{766BDB91-3B36-4F1B-B748-A2DB6A4210FA}" srcOrd="0" destOrd="0" presId="urn:microsoft.com/office/officeart/2005/8/layout/orgChart1"/>
    <dgm:cxn modelId="{A4C4CF18-B04A-4820-84B8-DF0854151BB9}" type="presOf" srcId="{FDC7349C-1759-46C9-A597-115603E5771A}" destId="{63BE7F7D-D8A6-48C1-963A-2B99DC1EFB39}" srcOrd="0" destOrd="0" presId="urn:microsoft.com/office/officeart/2005/8/layout/orgChart1"/>
    <dgm:cxn modelId="{FD70DA14-F28C-405C-9B7D-E87C5EDEB8F7}" type="presOf" srcId="{CAB0AEBE-5B18-42CE-9FE2-1775F213FA6A}" destId="{EA75511A-0072-4DD8-8566-5D74046911BE}" srcOrd="0" destOrd="0" presId="urn:microsoft.com/office/officeart/2005/8/layout/orgChart1"/>
    <dgm:cxn modelId="{E12C149F-4036-4A3D-8E2D-DE1029AB1496}" srcId="{FDC7349C-1759-46C9-A597-115603E5771A}" destId="{EA019CF2-411A-4487-AFEF-BB59208BAD27}" srcOrd="0" destOrd="0" parTransId="{BC79D0EB-BE7A-4B55-9B3C-88AD7A46C8F4}" sibTransId="{EAAE9F11-8FFF-4A72-95E2-303D5BB2284F}"/>
    <dgm:cxn modelId="{64563BE8-B407-45A0-971E-27EB59115965}" srcId="{B1C6C3B4-81F6-4101-9DF0-815B5AEDCE82}" destId="{9E0F31E9-22A9-4ED7-8EA8-AE9D42D8A7B8}" srcOrd="1" destOrd="0" parTransId="{68BF185E-E154-4AE0-9FF4-C537C450D5D6}" sibTransId="{C7D7E938-A5F8-4F58-83D0-3B261A4934F0}"/>
    <dgm:cxn modelId="{0559A6C4-BD16-4348-8987-A0B899BE89C9}" type="presOf" srcId="{B8FED7DF-C426-4CE8-977D-C4482126BF71}" destId="{26C015E6-4C39-49C2-BDC5-20A51CA70956}" srcOrd="0" destOrd="0" presId="urn:microsoft.com/office/officeart/2005/8/layout/orgChart1"/>
    <dgm:cxn modelId="{5B41C068-A11B-4F1B-8D79-51E4FCDC64ED}" type="presOf" srcId="{68BF185E-E154-4AE0-9FF4-C537C450D5D6}" destId="{1FB4022D-1078-4F5E-A64B-389E26E74165}" srcOrd="0" destOrd="0" presId="urn:microsoft.com/office/officeart/2005/8/layout/orgChart1"/>
    <dgm:cxn modelId="{16DD3A16-C684-4918-8394-CDA8FB066A00}" srcId="{9E0F31E9-22A9-4ED7-8EA8-AE9D42D8A7B8}" destId="{32D546E7-1500-438A-9F54-C2E0A926F0F0}" srcOrd="0" destOrd="0" parTransId="{CAB0AEBE-5B18-42CE-9FE2-1775F213FA6A}" sibTransId="{2019011C-993D-4E56-BA2D-C0EAC76CCCEE}"/>
    <dgm:cxn modelId="{DFFFFE0A-3F6A-484D-A0CF-E785602271D7}" type="presOf" srcId="{35279124-1DD9-4C67-A425-858DCB550BCD}" destId="{C3919432-400C-4FCA-B5F9-2E64E4754111}" srcOrd="0" destOrd="0" presId="urn:microsoft.com/office/officeart/2005/8/layout/orgChart1"/>
    <dgm:cxn modelId="{64BFC229-C9F8-4ECD-8EDF-BD1509879339}" srcId="{BDFC1148-0724-4C8A-A99A-066660F3DA33}" destId="{59A9BB94-2FCA-44D9-8A90-73AEC65509F9}" srcOrd="0" destOrd="0" parTransId="{798231C7-3FB9-4893-94A0-EC225C8ADB9C}" sibTransId="{B8390EFF-4EC6-4033-9206-EE677F52FC2A}"/>
    <dgm:cxn modelId="{3CF2FCF6-CA7F-4E8C-8FFA-06DC91E7CA1E}" type="presOf" srcId="{13049FF2-29E3-460D-B489-9A36CB5AFE32}" destId="{64AD9861-83EB-4739-8ED2-EC772AFB7759}" srcOrd="1" destOrd="0" presId="urn:microsoft.com/office/officeart/2005/8/layout/orgChart1"/>
    <dgm:cxn modelId="{F50DB4C0-75C1-458C-9F47-1A2ADB8A6198}" type="presOf" srcId="{9E0F31E9-22A9-4ED7-8EA8-AE9D42D8A7B8}" destId="{A9CB8E3A-A228-4E79-BE43-4A369F151E8B}" srcOrd="0" destOrd="0" presId="urn:microsoft.com/office/officeart/2005/8/layout/orgChart1"/>
    <dgm:cxn modelId="{1219517D-5ABA-4BC2-8212-40260DF0DC01}" type="presOf" srcId="{BDFC1148-0724-4C8A-A99A-066660F3DA33}" destId="{DB5CF5B2-0DEE-4888-BC84-C1681C20E4CA}" srcOrd="1" destOrd="0" presId="urn:microsoft.com/office/officeart/2005/8/layout/orgChart1"/>
    <dgm:cxn modelId="{365801E8-D71A-4283-8C34-9DACBD17F483}" type="presOf" srcId="{B1C6C3B4-81F6-4101-9DF0-815B5AEDCE82}" destId="{831C7C6A-7EBC-48CB-822B-479B5C2AE85D}" srcOrd="1" destOrd="0" presId="urn:microsoft.com/office/officeart/2005/8/layout/orgChart1"/>
    <dgm:cxn modelId="{F46A4F4C-9057-46C1-ABCA-67D3C020AB0F}" type="presOf" srcId="{B1C6C3B4-81F6-4101-9DF0-815B5AEDCE82}" destId="{192C30FE-3B55-4017-BBB3-3DCB5EE53624}" srcOrd="0" destOrd="0" presId="urn:microsoft.com/office/officeart/2005/8/layout/orgChart1"/>
    <dgm:cxn modelId="{C7A33ABF-95A3-4983-8A12-504B23DDCD5A}" type="presOf" srcId="{9E0F31E9-22A9-4ED7-8EA8-AE9D42D8A7B8}" destId="{50E3EF8C-9B08-4E44-A781-DD5FA7FFF059}" srcOrd="1" destOrd="0" presId="urn:microsoft.com/office/officeart/2005/8/layout/orgChart1"/>
    <dgm:cxn modelId="{2DE87FA7-8054-4520-9112-C398CF408969}" type="presOf" srcId="{88669BDA-4132-4745-9553-3A5164CEDFEC}" destId="{BC0BDDDE-FD77-4697-8AC8-9F2AEB5509AE}" srcOrd="1" destOrd="0" presId="urn:microsoft.com/office/officeart/2005/8/layout/orgChart1"/>
    <dgm:cxn modelId="{73A100E5-B528-48B2-BC36-675B87CF3A36}" srcId="{B1C6C3B4-81F6-4101-9DF0-815B5AEDCE82}" destId="{13049FF2-29E3-460D-B489-9A36CB5AFE32}" srcOrd="0" destOrd="0" parTransId="{364F3815-4CA0-46DB-BE2C-9F2A5C51313E}" sibTransId="{0012350D-9F23-453C-B432-8CEF246262E6}"/>
    <dgm:cxn modelId="{CD94E326-C1BB-4105-AA16-84C326444128}" type="presOf" srcId="{13049FF2-29E3-460D-B489-9A36CB5AFE32}" destId="{A5D2CA43-D572-46E6-9719-8A0A3CFD0994}" srcOrd="0" destOrd="0" presId="urn:microsoft.com/office/officeart/2005/8/layout/orgChart1"/>
    <dgm:cxn modelId="{16E25FA5-6492-4957-9F04-081429233133}" type="presOf" srcId="{364F3815-4CA0-46DB-BE2C-9F2A5C51313E}" destId="{9D6AC7F2-6B30-4B00-83F3-FCE955673E53}" srcOrd="0" destOrd="0" presId="urn:microsoft.com/office/officeart/2005/8/layout/orgChart1"/>
    <dgm:cxn modelId="{6F199531-50A7-470A-8F72-F5FB08AA0F5A}" srcId="{13049FF2-29E3-460D-B489-9A36CB5AFE32}" destId="{88669BDA-4132-4745-9553-3A5164CEDFEC}" srcOrd="0" destOrd="0" parTransId="{35279124-1DD9-4C67-A425-858DCB550BCD}" sibTransId="{5C17E2B7-2B99-46C6-9F36-FD490D5C78DE}"/>
    <dgm:cxn modelId="{59898D19-6E14-45F6-8963-D6BB68AD5B59}" type="presOf" srcId="{EA019CF2-411A-4487-AFEF-BB59208BAD27}" destId="{9F7A5EF0-85F3-467F-A55B-8B47E8DABA51}" srcOrd="0" destOrd="0" presId="urn:microsoft.com/office/officeart/2005/8/layout/orgChart1"/>
    <dgm:cxn modelId="{DB311474-C3A1-4865-B324-3A673C06A6F9}" srcId="{B1C6C3B4-81F6-4101-9DF0-815B5AEDCE82}" destId="{FDC7349C-1759-46C9-A597-115603E5771A}" srcOrd="3" destOrd="0" parTransId="{CE4E5F31-ED1A-461D-A359-3758BE532E4C}" sibTransId="{ADA8C2FE-3050-4C39-8A3B-8B40686CC735}"/>
    <dgm:cxn modelId="{EE1A9EF5-71C4-4317-828F-715AB055CCF7}" type="presOf" srcId="{EA019CF2-411A-4487-AFEF-BB59208BAD27}" destId="{C1C6FE33-626D-4336-B55F-68841E05A0A4}" srcOrd="1" destOrd="0" presId="urn:microsoft.com/office/officeart/2005/8/layout/orgChart1"/>
    <dgm:cxn modelId="{6C7FFED5-4409-4330-9FC7-ED17FCC17828}" type="presOf" srcId="{59A9BB94-2FCA-44D9-8A90-73AEC65509F9}" destId="{08915959-8D28-46B6-992E-EC66CBAAD719}" srcOrd="1" destOrd="0" presId="urn:microsoft.com/office/officeart/2005/8/layout/orgChart1"/>
    <dgm:cxn modelId="{7671F79B-0478-4AA7-9E3C-3B778E69D52D}" type="presOf" srcId="{E1BDFCE5-DCE5-4123-9B1D-0BD6E7F5FCD2}" destId="{499507A9-9CAD-43E5-8291-B75FF091EE8C}" srcOrd="0" destOrd="0" presId="urn:microsoft.com/office/officeart/2005/8/layout/orgChart1"/>
    <dgm:cxn modelId="{554E3FF2-7D76-421D-949B-5AF07861DD16}" type="presOf" srcId="{BDFC1148-0724-4C8A-A99A-066660F3DA33}" destId="{3DEE7F5B-80BD-4E3D-BA21-658055A3951A}" srcOrd="0" destOrd="0" presId="urn:microsoft.com/office/officeart/2005/8/layout/orgChart1"/>
    <dgm:cxn modelId="{8D6A4950-1AA1-4C0D-BA6D-DCF3C7A5F224}" type="presOf" srcId="{CE4E5F31-ED1A-461D-A359-3758BE532E4C}" destId="{586A8E6C-071A-43A1-B232-E7C8C57E84C7}" srcOrd="0" destOrd="0" presId="urn:microsoft.com/office/officeart/2005/8/layout/orgChart1"/>
    <dgm:cxn modelId="{705B97FB-1AFC-466B-9BF2-7B6CA3A750AB}" type="presOf" srcId="{BC79D0EB-BE7A-4B55-9B3C-88AD7A46C8F4}" destId="{C977C047-C96D-41E5-873B-C7718BE44A56}" srcOrd="0" destOrd="0" presId="urn:microsoft.com/office/officeart/2005/8/layout/orgChart1"/>
    <dgm:cxn modelId="{693E4FAA-136D-4F5D-B5DA-70A687BC3A44}" type="presOf" srcId="{FDC7349C-1759-46C9-A597-115603E5771A}" destId="{8EB8D5CB-907C-4A6D-B73C-CF06234B8A68}" srcOrd="1" destOrd="0" presId="urn:microsoft.com/office/officeart/2005/8/layout/orgChart1"/>
    <dgm:cxn modelId="{B6C5F580-F1AB-4845-B1A5-1DAC011A2ECE}" type="presOf" srcId="{798231C7-3FB9-4893-94A0-EC225C8ADB9C}" destId="{51E34A44-6CC3-4C26-B772-1968F30775EA}" srcOrd="0" destOrd="0" presId="urn:microsoft.com/office/officeart/2005/8/layout/orgChart1"/>
    <dgm:cxn modelId="{FBFE33F8-3033-44B0-A7CD-26BDC86AF487}" type="presOf" srcId="{88669BDA-4132-4745-9553-3A5164CEDFEC}" destId="{3922E281-93BB-43FF-B6EA-67F6870EE694}" srcOrd="0" destOrd="0" presId="urn:microsoft.com/office/officeart/2005/8/layout/orgChart1"/>
    <dgm:cxn modelId="{3D03473E-7AFD-4055-A14A-1714D4616DEC}" type="presOf" srcId="{32D546E7-1500-438A-9F54-C2E0A926F0F0}" destId="{D98B9A88-5B09-4008-8734-56AD8C330678}" srcOrd="0" destOrd="0" presId="urn:microsoft.com/office/officeart/2005/8/layout/orgChart1"/>
    <dgm:cxn modelId="{6683FB3A-3B06-4319-9AD6-35AA252F2528}" type="presParOf" srcId="{26C015E6-4C39-49C2-BDC5-20A51CA70956}" destId="{CA85E11E-302D-4FC4-B65C-53BBE7EDB60E}" srcOrd="0" destOrd="0" presId="urn:microsoft.com/office/officeart/2005/8/layout/orgChart1"/>
    <dgm:cxn modelId="{46075348-E7A6-40E8-AD7D-839BA02B3F14}" type="presParOf" srcId="{CA85E11E-302D-4FC4-B65C-53BBE7EDB60E}" destId="{6DFCA01B-E170-48FA-8E35-2FC471C95FC5}" srcOrd="0" destOrd="0" presId="urn:microsoft.com/office/officeart/2005/8/layout/orgChart1"/>
    <dgm:cxn modelId="{09460874-F962-4035-A997-8F2FC003E727}" type="presParOf" srcId="{6DFCA01B-E170-48FA-8E35-2FC471C95FC5}" destId="{192C30FE-3B55-4017-BBB3-3DCB5EE53624}" srcOrd="0" destOrd="0" presId="urn:microsoft.com/office/officeart/2005/8/layout/orgChart1"/>
    <dgm:cxn modelId="{935169B2-E019-4288-8D9F-3F0F4C686135}" type="presParOf" srcId="{6DFCA01B-E170-48FA-8E35-2FC471C95FC5}" destId="{831C7C6A-7EBC-48CB-822B-479B5C2AE85D}" srcOrd="1" destOrd="0" presId="urn:microsoft.com/office/officeart/2005/8/layout/orgChart1"/>
    <dgm:cxn modelId="{43E1A605-584F-44A8-8CBB-B6966516AECE}" type="presParOf" srcId="{CA85E11E-302D-4FC4-B65C-53BBE7EDB60E}" destId="{EC468509-F2D8-4666-8E2C-7AB06026FB2C}" srcOrd="1" destOrd="0" presId="urn:microsoft.com/office/officeart/2005/8/layout/orgChart1"/>
    <dgm:cxn modelId="{40A98AE4-BEAC-4D01-B2D1-318CEB5A2C24}" type="presParOf" srcId="{EC468509-F2D8-4666-8E2C-7AB06026FB2C}" destId="{9D6AC7F2-6B30-4B00-83F3-FCE955673E53}" srcOrd="0" destOrd="0" presId="urn:microsoft.com/office/officeart/2005/8/layout/orgChart1"/>
    <dgm:cxn modelId="{AB295F3E-7CB6-4D07-94B5-13FA0DDD4CA1}" type="presParOf" srcId="{EC468509-F2D8-4666-8E2C-7AB06026FB2C}" destId="{FD727E77-C1C2-4516-9D78-AEF53A625EAB}" srcOrd="1" destOrd="0" presId="urn:microsoft.com/office/officeart/2005/8/layout/orgChart1"/>
    <dgm:cxn modelId="{13827EAA-9177-4F6A-9A22-929ABE6B7598}" type="presParOf" srcId="{FD727E77-C1C2-4516-9D78-AEF53A625EAB}" destId="{237112BF-CAE6-4296-8E8B-CFF3B835E13C}" srcOrd="0" destOrd="0" presId="urn:microsoft.com/office/officeart/2005/8/layout/orgChart1"/>
    <dgm:cxn modelId="{719572B5-571F-4556-808A-902548808C89}" type="presParOf" srcId="{237112BF-CAE6-4296-8E8B-CFF3B835E13C}" destId="{A5D2CA43-D572-46E6-9719-8A0A3CFD0994}" srcOrd="0" destOrd="0" presId="urn:microsoft.com/office/officeart/2005/8/layout/orgChart1"/>
    <dgm:cxn modelId="{1307F5C8-17DD-48B8-8C94-50014ADB8DCD}" type="presParOf" srcId="{237112BF-CAE6-4296-8E8B-CFF3B835E13C}" destId="{64AD9861-83EB-4739-8ED2-EC772AFB7759}" srcOrd="1" destOrd="0" presId="urn:microsoft.com/office/officeart/2005/8/layout/orgChart1"/>
    <dgm:cxn modelId="{F878DFD4-8D10-47C8-99B2-597A66F0719C}" type="presParOf" srcId="{FD727E77-C1C2-4516-9D78-AEF53A625EAB}" destId="{F7DB1C6A-AE86-4487-A713-2FE84157B654}" srcOrd="1" destOrd="0" presId="urn:microsoft.com/office/officeart/2005/8/layout/orgChart1"/>
    <dgm:cxn modelId="{B293F4F2-12EF-4E5F-A0CA-15F70902E8D6}" type="presParOf" srcId="{FD727E77-C1C2-4516-9D78-AEF53A625EAB}" destId="{44DD89F4-1754-4B08-AB56-E0F60F39ED94}" srcOrd="2" destOrd="0" presId="urn:microsoft.com/office/officeart/2005/8/layout/orgChart1"/>
    <dgm:cxn modelId="{3CB6E393-D654-4CDE-AF37-94EA59C8E089}" type="presParOf" srcId="{44DD89F4-1754-4B08-AB56-E0F60F39ED94}" destId="{C3919432-400C-4FCA-B5F9-2E64E4754111}" srcOrd="0" destOrd="0" presId="urn:microsoft.com/office/officeart/2005/8/layout/orgChart1"/>
    <dgm:cxn modelId="{51A6CFB6-5981-41AD-A085-4829B9BB9E62}" type="presParOf" srcId="{44DD89F4-1754-4B08-AB56-E0F60F39ED94}" destId="{DC979A51-967D-44E7-8C5D-F68C70BB7D23}" srcOrd="1" destOrd="0" presId="urn:microsoft.com/office/officeart/2005/8/layout/orgChart1"/>
    <dgm:cxn modelId="{CF74B6EF-6C45-4A69-8F12-A525A53B8E96}" type="presParOf" srcId="{DC979A51-967D-44E7-8C5D-F68C70BB7D23}" destId="{4F2C3E0E-CA7A-4B50-92B5-5B46E1DA7B05}" srcOrd="0" destOrd="0" presId="urn:microsoft.com/office/officeart/2005/8/layout/orgChart1"/>
    <dgm:cxn modelId="{F0084BDA-EA4E-42C4-8A36-E8D05F7F03FD}" type="presParOf" srcId="{4F2C3E0E-CA7A-4B50-92B5-5B46E1DA7B05}" destId="{3922E281-93BB-43FF-B6EA-67F6870EE694}" srcOrd="0" destOrd="0" presId="urn:microsoft.com/office/officeart/2005/8/layout/orgChart1"/>
    <dgm:cxn modelId="{BE961D2D-304D-431C-B04C-43F6A5EBDF1F}" type="presParOf" srcId="{4F2C3E0E-CA7A-4B50-92B5-5B46E1DA7B05}" destId="{BC0BDDDE-FD77-4697-8AC8-9F2AEB5509AE}" srcOrd="1" destOrd="0" presId="urn:microsoft.com/office/officeart/2005/8/layout/orgChart1"/>
    <dgm:cxn modelId="{CFB20A84-77E0-4A63-B56C-78F31BC4E435}" type="presParOf" srcId="{DC979A51-967D-44E7-8C5D-F68C70BB7D23}" destId="{9CD8BBB7-A502-4268-98FA-0900BC99D805}" srcOrd="1" destOrd="0" presId="urn:microsoft.com/office/officeart/2005/8/layout/orgChart1"/>
    <dgm:cxn modelId="{04D062A5-325F-4DEB-B92F-76BCF68D4073}" type="presParOf" srcId="{DC979A51-967D-44E7-8C5D-F68C70BB7D23}" destId="{594BA679-285B-4245-B06F-342FBA24A79B}" srcOrd="2" destOrd="0" presId="urn:microsoft.com/office/officeart/2005/8/layout/orgChart1"/>
    <dgm:cxn modelId="{F13FB5AE-8C03-4B70-9FB0-28E13171354D}" type="presParOf" srcId="{EC468509-F2D8-4666-8E2C-7AB06026FB2C}" destId="{1FB4022D-1078-4F5E-A64B-389E26E74165}" srcOrd="2" destOrd="0" presId="urn:microsoft.com/office/officeart/2005/8/layout/orgChart1"/>
    <dgm:cxn modelId="{B9E04274-9E7D-4245-B2F8-00B30D5A7E01}" type="presParOf" srcId="{EC468509-F2D8-4666-8E2C-7AB06026FB2C}" destId="{78145EA4-210F-4008-8847-8FFFE1CF6B71}" srcOrd="3" destOrd="0" presId="urn:microsoft.com/office/officeart/2005/8/layout/orgChart1"/>
    <dgm:cxn modelId="{525BB1EB-F359-4C74-9A2A-A46B18187A35}" type="presParOf" srcId="{78145EA4-210F-4008-8847-8FFFE1CF6B71}" destId="{70F56364-AB08-44B2-9D09-30FCE3CED261}" srcOrd="0" destOrd="0" presId="urn:microsoft.com/office/officeart/2005/8/layout/orgChart1"/>
    <dgm:cxn modelId="{860D60AF-D7A4-4F2C-9018-6951CF229EBD}" type="presParOf" srcId="{70F56364-AB08-44B2-9D09-30FCE3CED261}" destId="{A9CB8E3A-A228-4E79-BE43-4A369F151E8B}" srcOrd="0" destOrd="0" presId="urn:microsoft.com/office/officeart/2005/8/layout/orgChart1"/>
    <dgm:cxn modelId="{3EC445DA-24E3-41A6-9483-ADEA26FC7191}" type="presParOf" srcId="{70F56364-AB08-44B2-9D09-30FCE3CED261}" destId="{50E3EF8C-9B08-4E44-A781-DD5FA7FFF059}" srcOrd="1" destOrd="0" presId="urn:microsoft.com/office/officeart/2005/8/layout/orgChart1"/>
    <dgm:cxn modelId="{7B730E07-95A1-4F8A-AACD-0E1E319C5F66}" type="presParOf" srcId="{78145EA4-210F-4008-8847-8FFFE1CF6B71}" destId="{886E2811-B03D-48E4-83D6-8A24056AD1B2}" srcOrd="1" destOrd="0" presId="urn:microsoft.com/office/officeart/2005/8/layout/orgChart1"/>
    <dgm:cxn modelId="{BCF9A641-7251-4948-8C2A-53BE442D1A71}" type="presParOf" srcId="{78145EA4-210F-4008-8847-8FFFE1CF6B71}" destId="{BC728F85-A3EF-4D71-9E1A-D822F51DDBAF}" srcOrd="2" destOrd="0" presId="urn:microsoft.com/office/officeart/2005/8/layout/orgChart1"/>
    <dgm:cxn modelId="{C5BF908F-ECA4-4447-B4F6-4A79FDB8014C}" type="presParOf" srcId="{BC728F85-A3EF-4D71-9E1A-D822F51DDBAF}" destId="{EA75511A-0072-4DD8-8566-5D74046911BE}" srcOrd="0" destOrd="0" presId="urn:microsoft.com/office/officeart/2005/8/layout/orgChart1"/>
    <dgm:cxn modelId="{33A6285A-DBD9-4B27-A088-B969CD987B25}" type="presParOf" srcId="{BC728F85-A3EF-4D71-9E1A-D822F51DDBAF}" destId="{D6F2024A-EE93-43BA-8C1E-E6684178D00D}" srcOrd="1" destOrd="0" presId="urn:microsoft.com/office/officeart/2005/8/layout/orgChart1"/>
    <dgm:cxn modelId="{5FD6041A-AD8F-4622-BBDC-105085D80770}" type="presParOf" srcId="{D6F2024A-EE93-43BA-8C1E-E6684178D00D}" destId="{C1F1B217-2F43-4C79-A65F-6300DBE572A5}" srcOrd="0" destOrd="0" presId="urn:microsoft.com/office/officeart/2005/8/layout/orgChart1"/>
    <dgm:cxn modelId="{E227165A-EB86-4BB4-AF1E-8467CC2A34BE}" type="presParOf" srcId="{C1F1B217-2F43-4C79-A65F-6300DBE572A5}" destId="{D98B9A88-5B09-4008-8734-56AD8C330678}" srcOrd="0" destOrd="0" presId="urn:microsoft.com/office/officeart/2005/8/layout/orgChart1"/>
    <dgm:cxn modelId="{E6195968-7F18-43C9-8F8A-B5ABD79F7869}" type="presParOf" srcId="{C1F1B217-2F43-4C79-A65F-6300DBE572A5}" destId="{1CC0A88E-2EB9-4482-8FCE-985EFA059D1C}" srcOrd="1" destOrd="0" presId="urn:microsoft.com/office/officeart/2005/8/layout/orgChart1"/>
    <dgm:cxn modelId="{D77F505F-45D5-47B0-B6C1-167F3A4FB25B}" type="presParOf" srcId="{D6F2024A-EE93-43BA-8C1E-E6684178D00D}" destId="{B54316C3-1714-4B3F-B671-1BC4898EA94E}" srcOrd="1" destOrd="0" presId="urn:microsoft.com/office/officeart/2005/8/layout/orgChart1"/>
    <dgm:cxn modelId="{C2A7A0D3-A9CE-49BE-A36A-ECF40252610B}" type="presParOf" srcId="{D6F2024A-EE93-43BA-8C1E-E6684178D00D}" destId="{C2D06B0E-0B36-46D6-8FE8-20C8CE8A58EF}" srcOrd="2" destOrd="0" presId="urn:microsoft.com/office/officeart/2005/8/layout/orgChart1"/>
    <dgm:cxn modelId="{06CBBC5D-47B5-4528-94AC-48CB81409877}" type="presParOf" srcId="{EC468509-F2D8-4666-8E2C-7AB06026FB2C}" destId="{499507A9-9CAD-43E5-8291-B75FF091EE8C}" srcOrd="4" destOrd="0" presId="urn:microsoft.com/office/officeart/2005/8/layout/orgChart1"/>
    <dgm:cxn modelId="{38F0AEAB-0FA8-4CE9-A56A-AA89D873CB3A}" type="presParOf" srcId="{EC468509-F2D8-4666-8E2C-7AB06026FB2C}" destId="{F90866CD-0A37-4E0F-92EC-A0BBBC2C5415}" srcOrd="5" destOrd="0" presId="urn:microsoft.com/office/officeart/2005/8/layout/orgChart1"/>
    <dgm:cxn modelId="{0E965954-0D65-4A73-8B6A-1731CF590267}" type="presParOf" srcId="{F90866CD-0A37-4E0F-92EC-A0BBBC2C5415}" destId="{48ED5410-218B-4F17-A261-3420E3A52971}" srcOrd="0" destOrd="0" presId="urn:microsoft.com/office/officeart/2005/8/layout/orgChart1"/>
    <dgm:cxn modelId="{9C2598B0-B0E1-41E1-AE38-561B39EAC128}" type="presParOf" srcId="{48ED5410-218B-4F17-A261-3420E3A52971}" destId="{3DEE7F5B-80BD-4E3D-BA21-658055A3951A}" srcOrd="0" destOrd="0" presId="urn:microsoft.com/office/officeart/2005/8/layout/orgChart1"/>
    <dgm:cxn modelId="{1225D0C7-891D-4C41-8DF0-A23F547EA025}" type="presParOf" srcId="{48ED5410-218B-4F17-A261-3420E3A52971}" destId="{DB5CF5B2-0DEE-4888-BC84-C1681C20E4CA}" srcOrd="1" destOrd="0" presId="urn:microsoft.com/office/officeart/2005/8/layout/orgChart1"/>
    <dgm:cxn modelId="{FD173827-411D-4017-8242-0BB7606FE1A8}" type="presParOf" srcId="{F90866CD-0A37-4E0F-92EC-A0BBBC2C5415}" destId="{42E8178B-1F77-49C9-85F4-F88235A8116F}" srcOrd="1" destOrd="0" presId="urn:microsoft.com/office/officeart/2005/8/layout/orgChart1"/>
    <dgm:cxn modelId="{06A77294-5BD0-42B6-A353-7D72A864B264}" type="presParOf" srcId="{F90866CD-0A37-4E0F-92EC-A0BBBC2C5415}" destId="{363E0CE1-E2F9-46AF-9550-4FFA2B1242DC}" srcOrd="2" destOrd="0" presId="urn:microsoft.com/office/officeart/2005/8/layout/orgChart1"/>
    <dgm:cxn modelId="{240654BD-56C6-4E7F-92EB-4FCB79C97DA0}" type="presParOf" srcId="{363E0CE1-E2F9-46AF-9550-4FFA2B1242DC}" destId="{51E34A44-6CC3-4C26-B772-1968F30775EA}" srcOrd="0" destOrd="0" presId="urn:microsoft.com/office/officeart/2005/8/layout/orgChart1"/>
    <dgm:cxn modelId="{56C46790-6D09-4004-A84A-38CB2896B0F1}" type="presParOf" srcId="{363E0CE1-E2F9-46AF-9550-4FFA2B1242DC}" destId="{C0EDD935-C97C-46D6-8E5E-57528C765D80}" srcOrd="1" destOrd="0" presId="urn:microsoft.com/office/officeart/2005/8/layout/orgChart1"/>
    <dgm:cxn modelId="{D7E6487D-E690-4196-9FB0-92F2F9A1BBF4}" type="presParOf" srcId="{C0EDD935-C97C-46D6-8E5E-57528C765D80}" destId="{35002B00-1D98-4B46-90C7-21B52F65C28A}" srcOrd="0" destOrd="0" presId="urn:microsoft.com/office/officeart/2005/8/layout/orgChart1"/>
    <dgm:cxn modelId="{63022C6C-FC5C-4D3B-A5ED-6C241CED3E43}" type="presParOf" srcId="{35002B00-1D98-4B46-90C7-21B52F65C28A}" destId="{766BDB91-3B36-4F1B-B748-A2DB6A4210FA}" srcOrd="0" destOrd="0" presId="urn:microsoft.com/office/officeart/2005/8/layout/orgChart1"/>
    <dgm:cxn modelId="{5767FDE1-7A0D-42CD-9B60-C4F76413B333}" type="presParOf" srcId="{35002B00-1D98-4B46-90C7-21B52F65C28A}" destId="{08915959-8D28-46B6-992E-EC66CBAAD719}" srcOrd="1" destOrd="0" presId="urn:microsoft.com/office/officeart/2005/8/layout/orgChart1"/>
    <dgm:cxn modelId="{7DD36401-4082-415E-9C7B-179259706FAF}" type="presParOf" srcId="{C0EDD935-C97C-46D6-8E5E-57528C765D80}" destId="{98E9CE6F-B7E8-4F5A-8AFA-0BAB9611C5EC}" srcOrd="1" destOrd="0" presId="urn:microsoft.com/office/officeart/2005/8/layout/orgChart1"/>
    <dgm:cxn modelId="{BEE2833F-3A91-4274-BE21-6AAE97547CB7}" type="presParOf" srcId="{C0EDD935-C97C-46D6-8E5E-57528C765D80}" destId="{8F0889DE-15F9-42FF-BC89-AD652B828C2D}" srcOrd="2" destOrd="0" presId="urn:microsoft.com/office/officeart/2005/8/layout/orgChart1"/>
    <dgm:cxn modelId="{E716655D-16AC-4677-A2EF-CF1338BD410C}" type="presParOf" srcId="{EC468509-F2D8-4666-8E2C-7AB06026FB2C}" destId="{586A8E6C-071A-43A1-B232-E7C8C57E84C7}" srcOrd="6" destOrd="0" presId="urn:microsoft.com/office/officeart/2005/8/layout/orgChart1"/>
    <dgm:cxn modelId="{74DBD26A-0440-4F60-A037-7E1AD4AA950A}" type="presParOf" srcId="{EC468509-F2D8-4666-8E2C-7AB06026FB2C}" destId="{51B2575A-6AF0-4369-9A99-BADBE8E39280}" srcOrd="7" destOrd="0" presId="urn:microsoft.com/office/officeart/2005/8/layout/orgChart1"/>
    <dgm:cxn modelId="{17AB6051-19A4-4E5D-8309-2D8AA0AAEA57}" type="presParOf" srcId="{51B2575A-6AF0-4369-9A99-BADBE8E39280}" destId="{5479A69F-BAC1-4A98-9EED-65611FA4D2AC}" srcOrd="0" destOrd="0" presId="urn:microsoft.com/office/officeart/2005/8/layout/orgChart1"/>
    <dgm:cxn modelId="{AF74AF93-59C4-4795-AEF3-E76510B42578}" type="presParOf" srcId="{5479A69F-BAC1-4A98-9EED-65611FA4D2AC}" destId="{63BE7F7D-D8A6-48C1-963A-2B99DC1EFB39}" srcOrd="0" destOrd="0" presId="urn:microsoft.com/office/officeart/2005/8/layout/orgChart1"/>
    <dgm:cxn modelId="{F6ACC713-0580-4B53-9943-CF45F6470B7C}" type="presParOf" srcId="{5479A69F-BAC1-4A98-9EED-65611FA4D2AC}" destId="{8EB8D5CB-907C-4A6D-B73C-CF06234B8A68}" srcOrd="1" destOrd="0" presId="urn:microsoft.com/office/officeart/2005/8/layout/orgChart1"/>
    <dgm:cxn modelId="{37A290DE-AC34-4E61-B873-119055A99531}" type="presParOf" srcId="{51B2575A-6AF0-4369-9A99-BADBE8E39280}" destId="{4A22C42B-A30D-4AD0-A942-093C7C1211A5}" srcOrd="1" destOrd="0" presId="urn:microsoft.com/office/officeart/2005/8/layout/orgChart1"/>
    <dgm:cxn modelId="{FB59473E-A442-42B6-95E5-C5869E2DA12B}" type="presParOf" srcId="{51B2575A-6AF0-4369-9A99-BADBE8E39280}" destId="{C375E154-803F-4EB6-B40C-CC30667C2381}" srcOrd="2" destOrd="0" presId="urn:microsoft.com/office/officeart/2005/8/layout/orgChart1"/>
    <dgm:cxn modelId="{EF6AB4E9-DABD-4C96-9ADD-8D14E2C1D624}" type="presParOf" srcId="{C375E154-803F-4EB6-B40C-CC30667C2381}" destId="{C977C047-C96D-41E5-873B-C7718BE44A56}" srcOrd="0" destOrd="0" presId="urn:microsoft.com/office/officeart/2005/8/layout/orgChart1"/>
    <dgm:cxn modelId="{D24F779B-EFC9-49A4-897F-5FE26CFC3844}" type="presParOf" srcId="{C375E154-803F-4EB6-B40C-CC30667C2381}" destId="{CBA23CF7-758B-4242-84CE-D56C7B86D87F}" srcOrd="1" destOrd="0" presId="urn:microsoft.com/office/officeart/2005/8/layout/orgChart1"/>
    <dgm:cxn modelId="{C5AE228E-184C-4FBF-BB17-52FF8D03901D}" type="presParOf" srcId="{CBA23CF7-758B-4242-84CE-D56C7B86D87F}" destId="{3162D4B8-2DD6-4DF0-8BA4-AB318869D153}" srcOrd="0" destOrd="0" presId="urn:microsoft.com/office/officeart/2005/8/layout/orgChart1"/>
    <dgm:cxn modelId="{029EBC2F-FD6E-4B6E-BB23-09176BB224FF}" type="presParOf" srcId="{3162D4B8-2DD6-4DF0-8BA4-AB318869D153}" destId="{9F7A5EF0-85F3-467F-A55B-8B47E8DABA51}" srcOrd="0" destOrd="0" presId="urn:microsoft.com/office/officeart/2005/8/layout/orgChart1"/>
    <dgm:cxn modelId="{001963B6-F7D4-4E5F-A0A9-2BB3D644F1B3}" type="presParOf" srcId="{3162D4B8-2DD6-4DF0-8BA4-AB318869D153}" destId="{C1C6FE33-626D-4336-B55F-68841E05A0A4}" srcOrd="1" destOrd="0" presId="urn:microsoft.com/office/officeart/2005/8/layout/orgChart1"/>
    <dgm:cxn modelId="{F13D7F16-35B3-4E85-9CFB-E9F01FE86ADF}" type="presParOf" srcId="{CBA23CF7-758B-4242-84CE-D56C7B86D87F}" destId="{F1243D3C-7118-4FF7-8CA6-DF526C375606}" srcOrd="1" destOrd="0" presId="urn:microsoft.com/office/officeart/2005/8/layout/orgChart1"/>
    <dgm:cxn modelId="{3E9E5909-7940-4420-816D-FBFCF8D31328}" type="presParOf" srcId="{CBA23CF7-758B-4242-84CE-D56C7B86D87F}" destId="{5FFEFC28-68C8-4A79-9FF7-4141A48ED812}" srcOrd="2" destOrd="0" presId="urn:microsoft.com/office/officeart/2005/8/layout/orgChart1"/>
    <dgm:cxn modelId="{9955AF7A-CD84-4584-8398-ACFCBA4538B6}" type="presParOf" srcId="{CA85E11E-302D-4FC4-B65C-53BBE7EDB60E}" destId="{AF11CC34-6CFB-4531-97E9-07332AD6D62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7C047-C96D-41E5-873B-C7718BE44A56}">
      <dsp:nvSpPr>
        <dsp:cNvPr id="0" name=""/>
        <dsp:cNvSpPr/>
      </dsp:nvSpPr>
      <dsp:spPr>
        <a:xfrm>
          <a:off x="6480714" y="3226571"/>
          <a:ext cx="688508" cy="1401779"/>
        </a:xfrm>
        <a:custGeom>
          <a:avLst/>
          <a:gdLst/>
          <a:ahLst/>
          <a:cxnLst/>
          <a:rect l="0" t="0" r="0" b="0"/>
          <a:pathLst>
            <a:path>
              <a:moveTo>
                <a:pt x="688508" y="0"/>
              </a:moveTo>
              <a:lnTo>
                <a:pt x="0" y="140177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6A8E6C-071A-43A1-B232-E7C8C57E84C7}">
      <dsp:nvSpPr>
        <dsp:cNvPr id="0" name=""/>
        <dsp:cNvSpPr/>
      </dsp:nvSpPr>
      <dsp:spPr>
        <a:xfrm>
          <a:off x="4226633" y="1079747"/>
          <a:ext cx="2942589" cy="396295"/>
        </a:xfrm>
        <a:custGeom>
          <a:avLst/>
          <a:gdLst/>
          <a:ahLst/>
          <a:cxnLst/>
          <a:rect l="0" t="0" r="0" b="0"/>
          <a:pathLst>
            <a:path>
              <a:moveTo>
                <a:pt x="0" y="0"/>
              </a:moveTo>
              <a:lnTo>
                <a:pt x="0" y="236587"/>
              </a:lnTo>
              <a:lnTo>
                <a:pt x="2942589" y="236587"/>
              </a:lnTo>
              <a:lnTo>
                <a:pt x="2942589" y="3962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E34A44-6CC3-4C26-B772-1968F30775EA}">
      <dsp:nvSpPr>
        <dsp:cNvPr id="0" name=""/>
        <dsp:cNvSpPr/>
      </dsp:nvSpPr>
      <dsp:spPr>
        <a:xfrm>
          <a:off x="4464499" y="3099741"/>
          <a:ext cx="760514" cy="1433888"/>
        </a:xfrm>
        <a:custGeom>
          <a:avLst/>
          <a:gdLst/>
          <a:ahLst/>
          <a:cxnLst/>
          <a:rect l="0" t="0" r="0" b="0"/>
          <a:pathLst>
            <a:path>
              <a:moveTo>
                <a:pt x="760514" y="0"/>
              </a:moveTo>
              <a:lnTo>
                <a:pt x="0" y="143388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9507A9-9CAD-43E5-8291-B75FF091EE8C}">
      <dsp:nvSpPr>
        <dsp:cNvPr id="0" name=""/>
        <dsp:cNvSpPr/>
      </dsp:nvSpPr>
      <dsp:spPr>
        <a:xfrm>
          <a:off x="4226633" y="1079747"/>
          <a:ext cx="998380" cy="324290"/>
        </a:xfrm>
        <a:custGeom>
          <a:avLst/>
          <a:gdLst/>
          <a:ahLst/>
          <a:cxnLst/>
          <a:rect l="0" t="0" r="0" b="0"/>
          <a:pathLst>
            <a:path>
              <a:moveTo>
                <a:pt x="0" y="0"/>
              </a:moveTo>
              <a:lnTo>
                <a:pt x="0" y="164582"/>
              </a:lnTo>
              <a:lnTo>
                <a:pt x="998380" y="164582"/>
              </a:lnTo>
              <a:lnTo>
                <a:pt x="998380" y="32429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75511A-0072-4DD8-8566-5D74046911BE}">
      <dsp:nvSpPr>
        <dsp:cNvPr id="0" name=""/>
        <dsp:cNvSpPr/>
      </dsp:nvSpPr>
      <dsp:spPr>
        <a:xfrm>
          <a:off x="3352795" y="2956262"/>
          <a:ext cx="616503" cy="1582892"/>
        </a:xfrm>
        <a:custGeom>
          <a:avLst/>
          <a:gdLst/>
          <a:ahLst/>
          <a:cxnLst/>
          <a:rect l="0" t="0" r="0" b="0"/>
          <a:pathLst>
            <a:path>
              <a:moveTo>
                <a:pt x="0" y="0"/>
              </a:moveTo>
              <a:lnTo>
                <a:pt x="616503" y="158289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B4022D-1078-4F5E-A64B-389E26E74165}">
      <dsp:nvSpPr>
        <dsp:cNvPr id="0" name=""/>
        <dsp:cNvSpPr/>
      </dsp:nvSpPr>
      <dsp:spPr>
        <a:xfrm>
          <a:off x="3352795" y="1079747"/>
          <a:ext cx="873838" cy="396295"/>
        </a:xfrm>
        <a:custGeom>
          <a:avLst/>
          <a:gdLst/>
          <a:ahLst/>
          <a:cxnLst/>
          <a:rect l="0" t="0" r="0" b="0"/>
          <a:pathLst>
            <a:path>
              <a:moveTo>
                <a:pt x="873838" y="0"/>
              </a:moveTo>
              <a:lnTo>
                <a:pt x="873838" y="236587"/>
              </a:lnTo>
              <a:lnTo>
                <a:pt x="0" y="236587"/>
              </a:lnTo>
              <a:lnTo>
                <a:pt x="0" y="3962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919432-400C-4FCA-B5F9-2E64E4754111}">
      <dsp:nvSpPr>
        <dsp:cNvPr id="0" name=""/>
        <dsp:cNvSpPr/>
      </dsp:nvSpPr>
      <dsp:spPr>
        <a:xfrm>
          <a:off x="1076325" y="2829431"/>
          <a:ext cx="660734" cy="1835189"/>
        </a:xfrm>
        <a:custGeom>
          <a:avLst/>
          <a:gdLst/>
          <a:ahLst/>
          <a:cxnLst/>
          <a:rect l="0" t="0" r="0" b="0"/>
          <a:pathLst>
            <a:path>
              <a:moveTo>
                <a:pt x="0" y="0"/>
              </a:moveTo>
              <a:lnTo>
                <a:pt x="660734" y="183518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6AC7F2-6B30-4B00-83F3-FCE955673E53}">
      <dsp:nvSpPr>
        <dsp:cNvPr id="0" name=""/>
        <dsp:cNvSpPr/>
      </dsp:nvSpPr>
      <dsp:spPr>
        <a:xfrm>
          <a:off x="1076325" y="1079747"/>
          <a:ext cx="3150308" cy="324290"/>
        </a:xfrm>
        <a:custGeom>
          <a:avLst/>
          <a:gdLst/>
          <a:ahLst/>
          <a:cxnLst/>
          <a:rect l="0" t="0" r="0" b="0"/>
          <a:pathLst>
            <a:path>
              <a:moveTo>
                <a:pt x="3150308" y="0"/>
              </a:moveTo>
              <a:lnTo>
                <a:pt x="3150308" y="164582"/>
              </a:lnTo>
              <a:lnTo>
                <a:pt x="0" y="164582"/>
              </a:lnTo>
              <a:lnTo>
                <a:pt x="0" y="32429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2C30FE-3B55-4017-BBB3-3DCB5EE53624}">
      <dsp:nvSpPr>
        <dsp:cNvPr id="0" name=""/>
        <dsp:cNvSpPr/>
      </dsp:nvSpPr>
      <dsp:spPr>
        <a:xfrm>
          <a:off x="2160240" y="0"/>
          <a:ext cx="4132786" cy="107974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R="0" lvl="0" algn="ctr" defTabSz="1778000" rtl="0">
            <a:lnSpc>
              <a:spcPct val="90000"/>
            </a:lnSpc>
            <a:spcBef>
              <a:spcPct val="0"/>
            </a:spcBef>
            <a:spcAft>
              <a:spcPct val="35000"/>
            </a:spcAft>
          </a:pPr>
          <a:r>
            <a:rPr lang="ru-RU" sz="4000" b="1" kern="1200" baseline="30000" dirty="0" smtClean="0">
              <a:solidFill>
                <a:srgbClr val="FFFF00"/>
              </a:solidFill>
              <a:latin typeface="Calibri"/>
            </a:rPr>
            <a:t>Как рождались имена</a:t>
          </a:r>
          <a:endParaRPr lang="ru-RU" sz="4000" b="1" kern="1200" baseline="30000" dirty="0" smtClean="0">
            <a:solidFill>
              <a:srgbClr val="FFFF00"/>
            </a:solidFill>
          </a:endParaRPr>
        </a:p>
      </dsp:txBody>
      <dsp:txXfrm>
        <a:off x="2160240" y="0"/>
        <a:ext cx="4132786" cy="1079747"/>
      </dsp:txXfrm>
    </dsp:sp>
    <dsp:sp modelId="{A5D2CA43-D572-46E6-9719-8A0A3CFD0994}">
      <dsp:nvSpPr>
        <dsp:cNvPr id="0" name=""/>
        <dsp:cNvSpPr/>
      </dsp:nvSpPr>
      <dsp:spPr>
        <a:xfrm>
          <a:off x="216024" y="1404037"/>
          <a:ext cx="1720602" cy="142539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R="0" lvl="0" algn="ctr" defTabSz="533400" rtl="0">
            <a:lnSpc>
              <a:spcPct val="90000"/>
            </a:lnSpc>
            <a:spcBef>
              <a:spcPct val="0"/>
            </a:spcBef>
            <a:spcAft>
              <a:spcPct val="35000"/>
            </a:spcAft>
          </a:pPr>
          <a:endParaRPr lang="ru-RU" sz="1200" kern="1200" baseline="0" dirty="0" smtClean="0">
            <a:latin typeface="Calibri"/>
          </a:endParaRPr>
        </a:p>
        <a:p>
          <a:pPr marR="0" lvl="0" algn="ctr" defTabSz="533400" rtl="0">
            <a:lnSpc>
              <a:spcPct val="90000"/>
            </a:lnSpc>
            <a:spcBef>
              <a:spcPct val="0"/>
            </a:spcBef>
            <a:spcAft>
              <a:spcPct val="35000"/>
            </a:spcAft>
          </a:pPr>
          <a:endParaRPr lang="ru-RU" sz="1200" kern="1200" baseline="0" dirty="0" smtClean="0">
            <a:latin typeface="Calibri"/>
          </a:endParaRPr>
        </a:p>
        <a:p>
          <a:pPr marR="0" lvl="0" algn="ctr" defTabSz="533400" rtl="0">
            <a:lnSpc>
              <a:spcPct val="90000"/>
            </a:lnSpc>
            <a:spcBef>
              <a:spcPct val="0"/>
            </a:spcBef>
            <a:spcAft>
              <a:spcPct val="35000"/>
            </a:spcAft>
          </a:pPr>
          <a:endParaRPr lang="ru-RU" sz="1200" kern="1200" baseline="0" dirty="0" smtClean="0">
            <a:latin typeface="Calibri"/>
          </a:endParaRPr>
        </a:p>
        <a:p>
          <a:pPr marR="0" lvl="0" algn="ctr" defTabSz="533400" rtl="0">
            <a:lnSpc>
              <a:spcPct val="90000"/>
            </a:lnSpc>
            <a:spcBef>
              <a:spcPct val="0"/>
            </a:spcBef>
            <a:spcAft>
              <a:spcPct val="35000"/>
            </a:spcAft>
          </a:pPr>
          <a:endParaRPr lang="ru-RU" sz="1200" kern="1200" baseline="0" dirty="0" smtClean="0">
            <a:latin typeface="Calibri"/>
          </a:endParaRPr>
        </a:p>
        <a:p>
          <a:pPr marR="0" lvl="0" algn="ctr" defTabSz="533400" rtl="0">
            <a:lnSpc>
              <a:spcPct val="90000"/>
            </a:lnSpc>
            <a:spcBef>
              <a:spcPct val="0"/>
            </a:spcBef>
            <a:spcAft>
              <a:spcPct val="35000"/>
            </a:spcAft>
          </a:pPr>
          <a:endParaRPr lang="ru-RU" sz="1200" kern="1200" baseline="0" dirty="0" smtClean="0">
            <a:latin typeface="Calibri"/>
          </a:endParaRPr>
        </a:p>
        <a:p>
          <a:pPr marR="0" lvl="0" algn="ctr" defTabSz="533400" rtl="0">
            <a:lnSpc>
              <a:spcPct val="90000"/>
            </a:lnSpc>
            <a:spcBef>
              <a:spcPct val="0"/>
            </a:spcBef>
            <a:spcAft>
              <a:spcPct val="35000"/>
            </a:spcAft>
          </a:pPr>
          <a:r>
            <a:rPr lang="ru-RU" sz="2400" kern="1200" baseline="0" dirty="0" smtClean="0">
              <a:solidFill>
                <a:schemeClr val="bg1"/>
              </a:solidFill>
              <a:latin typeface="Calibri"/>
            </a:rPr>
            <a:t>По внешним признакам</a:t>
          </a:r>
        </a:p>
        <a:p>
          <a:pPr marR="0" lvl="0" algn="ctr" defTabSz="533400" rtl="0">
            <a:lnSpc>
              <a:spcPct val="90000"/>
            </a:lnSpc>
            <a:spcBef>
              <a:spcPct val="0"/>
            </a:spcBef>
            <a:spcAft>
              <a:spcPct val="35000"/>
            </a:spcAft>
          </a:pPr>
          <a:endParaRPr lang="ru-RU" sz="1200" kern="1200" baseline="0" dirty="0" smtClean="0">
            <a:latin typeface="Calibri"/>
          </a:endParaRPr>
        </a:p>
        <a:p>
          <a:pPr marR="0" lvl="0" algn="ctr" defTabSz="533400" rtl="0">
            <a:lnSpc>
              <a:spcPct val="90000"/>
            </a:lnSpc>
            <a:spcBef>
              <a:spcPct val="0"/>
            </a:spcBef>
            <a:spcAft>
              <a:spcPct val="35000"/>
            </a:spcAft>
          </a:pPr>
          <a:endParaRPr lang="ru-RU" sz="1200" kern="1200" baseline="0" dirty="0" smtClean="0">
            <a:latin typeface="Calibri"/>
          </a:endParaRPr>
        </a:p>
        <a:p>
          <a:pPr marR="0" lvl="0" algn="ctr" defTabSz="533400" rtl="0">
            <a:lnSpc>
              <a:spcPct val="90000"/>
            </a:lnSpc>
            <a:spcBef>
              <a:spcPct val="0"/>
            </a:spcBef>
            <a:spcAft>
              <a:spcPct val="35000"/>
            </a:spcAft>
          </a:pPr>
          <a:endParaRPr lang="ru-RU" sz="1200" kern="1200" baseline="0" dirty="0" smtClean="0">
            <a:latin typeface="Calibri"/>
          </a:endParaRPr>
        </a:p>
        <a:p>
          <a:pPr marR="0" lvl="0" algn="ctr" defTabSz="533400" rtl="0">
            <a:lnSpc>
              <a:spcPct val="90000"/>
            </a:lnSpc>
            <a:spcBef>
              <a:spcPct val="0"/>
            </a:spcBef>
            <a:spcAft>
              <a:spcPct val="35000"/>
            </a:spcAft>
          </a:pPr>
          <a:endParaRPr lang="ru-RU" sz="1200" kern="1200" baseline="0" dirty="0" smtClean="0">
            <a:latin typeface="Calibri"/>
          </a:endParaRPr>
        </a:p>
        <a:p>
          <a:pPr marR="0" lvl="0" algn="ctr" defTabSz="533400" rtl="0">
            <a:lnSpc>
              <a:spcPct val="90000"/>
            </a:lnSpc>
            <a:spcBef>
              <a:spcPct val="0"/>
            </a:spcBef>
            <a:spcAft>
              <a:spcPct val="35000"/>
            </a:spcAft>
          </a:pPr>
          <a:endParaRPr lang="ru-RU" sz="1200" kern="1200" baseline="0" dirty="0" smtClean="0">
            <a:latin typeface="Calibri"/>
          </a:endParaRPr>
        </a:p>
      </dsp:txBody>
      <dsp:txXfrm>
        <a:off x="216024" y="1404037"/>
        <a:ext cx="1720602" cy="1425393"/>
      </dsp:txXfrm>
    </dsp:sp>
    <dsp:sp modelId="{3922E281-93BB-43FF-B6EA-67F6870EE694}">
      <dsp:nvSpPr>
        <dsp:cNvPr id="0" name=""/>
        <dsp:cNvSpPr/>
      </dsp:nvSpPr>
      <dsp:spPr>
        <a:xfrm>
          <a:off x="216031" y="3924320"/>
          <a:ext cx="1521028" cy="148059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R="0" lvl="0" algn="ctr" defTabSz="889000" rtl="0">
            <a:lnSpc>
              <a:spcPct val="90000"/>
            </a:lnSpc>
            <a:spcBef>
              <a:spcPct val="0"/>
            </a:spcBef>
            <a:spcAft>
              <a:spcPct val="35000"/>
            </a:spcAft>
          </a:pPr>
          <a:r>
            <a:rPr lang="ru-RU" sz="2000" kern="1200" baseline="0" dirty="0" smtClean="0">
              <a:latin typeface="Calibri"/>
            </a:rPr>
            <a:t>Крепыш, Черныш, Кудряш</a:t>
          </a:r>
          <a:endParaRPr lang="ru-RU" sz="2000" kern="1200" dirty="0" smtClean="0"/>
        </a:p>
      </dsp:txBody>
      <dsp:txXfrm>
        <a:off x="216031" y="3924320"/>
        <a:ext cx="1521028" cy="1480599"/>
      </dsp:txXfrm>
    </dsp:sp>
    <dsp:sp modelId="{A9CB8E3A-A228-4E79-BE43-4A369F151E8B}">
      <dsp:nvSpPr>
        <dsp:cNvPr id="0" name=""/>
        <dsp:cNvSpPr/>
      </dsp:nvSpPr>
      <dsp:spPr>
        <a:xfrm>
          <a:off x="2592281" y="1476043"/>
          <a:ext cx="1521028" cy="148021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R="0" lvl="0" algn="ctr" defTabSz="1066800" rtl="0">
            <a:lnSpc>
              <a:spcPct val="90000"/>
            </a:lnSpc>
            <a:spcBef>
              <a:spcPct val="0"/>
            </a:spcBef>
            <a:spcAft>
              <a:spcPct val="35000"/>
            </a:spcAft>
          </a:pPr>
          <a:r>
            <a:rPr lang="ru-RU" sz="2400" kern="1200" baseline="0" dirty="0" smtClean="0">
              <a:latin typeface="Calibri"/>
            </a:rPr>
            <a:t>По черте характера</a:t>
          </a:r>
          <a:endParaRPr lang="ru-RU" sz="2400" kern="1200" dirty="0" smtClean="0"/>
        </a:p>
      </dsp:txBody>
      <dsp:txXfrm>
        <a:off x="2592281" y="1476043"/>
        <a:ext cx="1521028" cy="1480219"/>
      </dsp:txXfrm>
    </dsp:sp>
    <dsp:sp modelId="{D98B9A88-5B09-4008-8734-56AD8C330678}">
      <dsp:nvSpPr>
        <dsp:cNvPr id="0" name=""/>
        <dsp:cNvSpPr/>
      </dsp:nvSpPr>
      <dsp:spPr>
        <a:xfrm>
          <a:off x="2448270" y="3924320"/>
          <a:ext cx="1521028" cy="12296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R="0" lvl="0" algn="ctr" defTabSz="889000" rtl="0">
            <a:lnSpc>
              <a:spcPct val="90000"/>
            </a:lnSpc>
            <a:spcBef>
              <a:spcPct val="0"/>
            </a:spcBef>
            <a:spcAft>
              <a:spcPct val="35000"/>
            </a:spcAft>
          </a:pPr>
          <a:r>
            <a:rPr lang="ru-RU" sz="2000" kern="1200" baseline="0" dirty="0" smtClean="0">
              <a:latin typeface="Calibri"/>
            </a:rPr>
            <a:t>Добрыня, Молчун, Умник</a:t>
          </a:r>
          <a:endParaRPr lang="ru-RU" sz="2000" kern="1200" dirty="0" smtClean="0"/>
        </a:p>
      </dsp:txBody>
      <dsp:txXfrm>
        <a:off x="2448270" y="3924320"/>
        <a:ext cx="1521028" cy="1229667"/>
      </dsp:txXfrm>
    </dsp:sp>
    <dsp:sp modelId="{3DEE7F5B-80BD-4E3D-BA21-658055A3951A}">
      <dsp:nvSpPr>
        <dsp:cNvPr id="0" name=""/>
        <dsp:cNvSpPr/>
      </dsp:nvSpPr>
      <dsp:spPr>
        <a:xfrm>
          <a:off x="4464499" y="1404037"/>
          <a:ext cx="1521028" cy="169570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R="0" lvl="0" algn="ctr" defTabSz="1066800" rtl="0">
            <a:lnSpc>
              <a:spcPct val="90000"/>
            </a:lnSpc>
            <a:spcBef>
              <a:spcPct val="0"/>
            </a:spcBef>
            <a:spcAft>
              <a:spcPct val="35000"/>
            </a:spcAft>
          </a:pPr>
          <a:r>
            <a:rPr lang="ru-RU" sz="2400" kern="1200" baseline="0" dirty="0" smtClean="0">
              <a:latin typeface="Calibri"/>
            </a:rPr>
            <a:t>По времени и месту появления</a:t>
          </a:r>
          <a:endParaRPr lang="ru-RU" sz="2400" kern="1200" dirty="0" smtClean="0"/>
        </a:p>
      </dsp:txBody>
      <dsp:txXfrm>
        <a:off x="4464499" y="1404037"/>
        <a:ext cx="1521028" cy="1695703"/>
      </dsp:txXfrm>
    </dsp:sp>
    <dsp:sp modelId="{766BDB91-3B36-4F1B-B748-A2DB6A4210FA}">
      <dsp:nvSpPr>
        <dsp:cNvPr id="0" name=""/>
        <dsp:cNvSpPr/>
      </dsp:nvSpPr>
      <dsp:spPr>
        <a:xfrm>
          <a:off x="4464499" y="3905764"/>
          <a:ext cx="1521028" cy="125573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R="0" lvl="0" algn="ctr" defTabSz="889000" rtl="0">
            <a:lnSpc>
              <a:spcPct val="90000"/>
            </a:lnSpc>
            <a:spcBef>
              <a:spcPct val="0"/>
            </a:spcBef>
            <a:spcAft>
              <a:spcPct val="35000"/>
            </a:spcAft>
          </a:pPr>
          <a:r>
            <a:rPr lang="ru-RU" sz="2000" kern="1200" baseline="0" dirty="0" smtClean="0">
              <a:latin typeface="Calibri"/>
            </a:rPr>
            <a:t>Суббота, Зима, Дорога, Пятой</a:t>
          </a:r>
          <a:endParaRPr lang="ru-RU" sz="2000" kern="1200" dirty="0" smtClean="0"/>
        </a:p>
      </dsp:txBody>
      <dsp:txXfrm>
        <a:off x="4464499" y="3905764"/>
        <a:ext cx="1521028" cy="1255730"/>
      </dsp:txXfrm>
    </dsp:sp>
    <dsp:sp modelId="{63BE7F7D-D8A6-48C1-963A-2B99DC1EFB39}">
      <dsp:nvSpPr>
        <dsp:cNvPr id="0" name=""/>
        <dsp:cNvSpPr/>
      </dsp:nvSpPr>
      <dsp:spPr>
        <a:xfrm>
          <a:off x="6408708" y="1476043"/>
          <a:ext cx="1521028" cy="17505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R="0" lvl="0" algn="ctr" defTabSz="1066800" rtl="0">
            <a:lnSpc>
              <a:spcPct val="90000"/>
            </a:lnSpc>
            <a:spcBef>
              <a:spcPct val="0"/>
            </a:spcBef>
            <a:spcAft>
              <a:spcPct val="35000"/>
            </a:spcAft>
          </a:pPr>
          <a:r>
            <a:rPr lang="ru-RU" sz="2400" kern="1200" baseline="0" dirty="0" smtClean="0">
              <a:latin typeface="Calibri"/>
            </a:rPr>
            <a:t>По профессии родителей</a:t>
          </a:r>
          <a:endParaRPr lang="ru-RU" sz="2400" kern="1200" dirty="0" smtClean="0"/>
        </a:p>
      </dsp:txBody>
      <dsp:txXfrm>
        <a:off x="6408708" y="1476043"/>
        <a:ext cx="1521028" cy="1750528"/>
      </dsp:txXfrm>
    </dsp:sp>
    <dsp:sp modelId="{9F7A5EF0-85F3-467F-A55B-8B47E8DABA51}">
      <dsp:nvSpPr>
        <dsp:cNvPr id="0" name=""/>
        <dsp:cNvSpPr/>
      </dsp:nvSpPr>
      <dsp:spPr>
        <a:xfrm>
          <a:off x="6480714" y="3924313"/>
          <a:ext cx="1521028" cy="140807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R="0" lvl="0" algn="ctr" defTabSz="889000" rtl="0">
            <a:lnSpc>
              <a:spcPct val="90000"/>
            </a:lnSpc>
            <a:spcBef>
              <a:spcPct val="0"/>
            </a:spcBef>
            <a:spcAft>
              <a:spcPct val="35000"/>
            </a:spcAft>
          </a:pPr>
          <a:r>
            <a:rPr lang="ru-RU" sz="2000" kern="1200" baseline="0" dirty="0" smtClean="0">
              <a:latin typeface="Calibri"/>
            </a:rPr>
            <a:t>Рыбак, Муковоз, Кожемяка</a:t>
          </a:r>
          <a:endParaRPr lang="ru-RU" sz="2000" kern="1200" dirty="0" smtClean="0"/>
        </a:p>
      </dsp:txBody>
      <dsp:txXfrm>
        <a:off x="6480714" y="3924313"/>
        <a:ext cx="1521028" cy="140807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79B2FB0-9A30-448C-A82E-17A4D743333E}" type="datetimeFigureOut">
              <a:rPr lang="ru-RU" smtClean="0"/>
              <a:pPr/>
              <a:t>08.01.2019</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764AB95-3B85-4D94-8ABB-B2B8567B4B79}" type="slidenum">
              <a:rPr lang="ru-RU" smtClean="0"/>
              <a:pPr/>
              <a:t>‹#›</a:t>
            </a:fld>
            <a:endParaRPr lang="ru-RU"/>
          </a:p>
        </p:txBody>
      </p:sp>
    </p:spTree>
    <p:extLst>
      <p:ext uri="{BB962C8B-B14F-4D97-AF65-F5344CB8AC3E}">
        <p14:creationId xmlns:p14="http://schemas.microsoft.com/office/powerpoint/2010/main" val="10389862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04F844-2B8D-4266-85A5-B37E9A910103}" type="datetimeFigureOut">
              <a:rPr lang="ru-RU" smtClean="0"/>
              <a:pPr/>
              <a:t>08.01.2019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085C3F-A93D-43CB-862B-E3F470D6E8F8}" type="slidenum">
              <a:rPr lang="ru-RU" smtClean="0"/>
              <a:pPr/>
              <a:t>‹#›</a:t>
            </a:fld>
            <a:endParaRPr lang="ru-RU"/>
          </a:p>
        </p:txBody>
      </p:sp>
    </p:spTree>
    <p:extLst>
      <p:ext uri="{BB962C8B-B14F-4D97-AF65-F5344CB8AC3E}">
        <p14:creationId xmlns:p14="http://schemas.microsoft.com/office/powerpoint/2010/main" val="2651397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08.01.2019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08.01.2019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08.01.2019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08.01.2019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08.01.2019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988840"/>
            <a:ext cx="7772400" cy="1470025"/>
          </a:xfrm>
        </p:spPr>
        <p:txBody>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ЧТО  ОЗНАЧАЮТ  НАШИ ИМЕНА</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Подзаголовок 2"/>
          <p:cNvSpPr>
            <a:spLocks noGrp="1"/>
          </p:cNvSpPr>
          <p:nvPr>
            <p:ph type="subTitle" idx="1"/>
          </p:nvPr>
        </p:nvSpPr>
        <p:spPr>
          <a:xfrm>
            <a:off x="5148064" y="3886200"/>
            <a:ext cx="3816424" cy="2207096"/>
          </a:xfrm>
        </p:spPr>
        <p:txBody>
          <a:bodyPr>
            <a:normAutofit/>
          </a:bodyPr>
          <a:lstStyle/>
          <a:p>
            <a:pPr algn="l"/>
            <a:r>
              <a:rPr lang="ru-RU" sz="2000" dirty="0" smtClean="0">
                <a:solidFill>
                  <a:srgbClr val="7030A0"/>
                </a:solidFill>
              </a:rPr>
              <a:t>  Подготовила:</a:t>
            </a:r>
          </a:p>
          <a:p>
            <a:pPr algn="l"/>
            <a:r>
              <a:rPr lang="ru-RU" sz="2000" dirty="0" smtClean="0">
                <a:solidFill>
                  <a:srgbClr val="7030A0"/>
                </a:solidFill>
              </a:rPr>
              <a:t>   ученица </a:t>
            </a:r>
            <a:r>
              <a:rPr lang="ru-RU" sz="2000" dirty="0" smtClean="0">
                <a:solidFill>
                  <a:srgbClr val="7030A0"/>
                </a:solidFill>
              </a:rPr>
              <a:t>3Б </a:t>
            </a:r>
            <a:r>
              <a:rPr lang="ru-RU" sz="2000" dirty="0" smtClean="0">
                <a:solidFill>
                  <a:srgbClr val="7030A0"/>
                </a:solidFill>
              </a:rPr>
              <a:t>класса </a:t>
            </a:r>
          </a:p>
          <a:p>
            <a:pPr algn="l"/>
            <a:r>
              <a:rPr lang="ru-RU" sz="2000" dirty="0" smtClean="0">
                <a:solidFill>
                  <a:srgbClr val="7030A0"/>
                </a:solidFill>
              </a:rPr>
              <a:t>Мохова Анастасия</a:t>
            </a:r>
          </a:p>
          <a:p>
            <a:pPr algn="l"/>
            <a:r>
              <a:rPr lang="ru-RU" sz="2000" dirty="0" smtClean="0">
                <a:solidFill>
                  <a:srgbClr val="7030A0"/>
                </a:solidFill>
              </a:rPr>
              <a:t>Учитель</a:t>
            </a:r>
            <a:r>
              <a:rPr lang="ru-RU" sz="2000" dirty="0" smtClean="0">
                <a:solidFill>
                  <a:srgbClr val="7030A0"/>
                </a:solidFill>
              </a:rPr>
              <a:t>: </a:t>
            </a:r>
          </a:p>
          <a:p>
            <a:r>
              <a:rPr lang="ru-RU" sz="2000" dirty="0" err="1" smtClean="0">
                <a:solidFill>
                  <a:srgbClr val="7030A0"/>
                </a:solidFill>
              </a:rPr>
              <a:t>Комова</a:t>
            </a:r>
            <a:r>
              <a:rPr lang="ru-RU" sz="2000" dirty="0" smtClean="0">
                <a:solidFill>
                  <a:srgbClr val="7030A0"/>
                </a:solidFill>
              </a:rPr>
              <a:t> Людмила Владимировна</a:t>
            </a:r>
            <a:endParaRPr lang="ru-RU" sz="2000" dirty="0" smtClean="0">
              <a:solidFill>
                <a:srgbClr val="7030A0"/>
              </a:solidFill>
            </a:endParaRPr>
          </a:p>
          <a:p>
            <a:endParaRPr lang="ru-RU" sz="2000" dirty="0">
              <a:solidFill>
                <a:srgbClr val="7030A0"/>
              </a:solidFill>
            </a:endParaRPr>
          </a:p>
        </p:txBody>
      </p:sp>
      <p:sp>
        <p:nvSpPr>
          <p:cNvPr id="4" name="TextBox 3"/>
          <p:cNvSpPr txBox="1"/>
          <p:nvPr/>
        </p:nvSpPr>
        <p:spPr>
          <a:xfrm>
            <a:off x="3203848" y="764704"/>
            <a:ext cx="2632452" cy="369332"/>
          </a:xfrm>
          <a:prstGeom prst="rect">
            <a:avLst/>
          </a:prstGeom>
          <a:noFill/>
        </p:spPr>
        <p:txBody>
          <a:bodyPr wrap="none" rtlCol="0">
            <a:spAutoFit/>
          </a:bodyPr>
          <a:lstStyle/>
          <a:p>
            <a:r>
              <a:rPr lang="ru-RU" dirty="0" smtClean="0">
                <a:solidFill>
                  <a:srgbClr val="7030A0"/>
                </a:solidFill>
              </a:rPr>
              <a:t>МБОУ СОШ  р.п. РОВНОЕ</a:t>
            </a:r>
            <a:endParaRPr lang="ru-RU" dirty="0">
              <a:solidFill>
                <a:srgbClr val="7030A0"/>
              </a:solidFill>
            </a:endParaRPr>
          </a:p>
        </p:txBody>
      </p:sp>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blinds(horizontal)">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checkerboard(across)">
                                      <p:cBhvr>
                                        <p:cTn id="19" dur="500"/>
                                        <p:tgtEl>
                                          <p:spTgt spid="3">
                                            <p:txEl>
                                              <p:pRg st="0" end="0"/>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heckerboard(across)">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diamond(in)">
                                      <p:cBhvr>
                                        <p:cTn id="27" dur="20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diamond(in)">
                                      <p:cBhvr>
                                        <p:cTn id="32" dur="20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diamond(in)">
                                      <p:cBhvr>
                                        <p:cTn id="3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88640"/>
            <a:ext cx="7772400" cy="432047"/>
          </a:xfrm>
        </p:spPr>
        <p:txBody>
          <a:bodyPr>
            <a:normAutofit fontScale="90000"/>
          </a:bodyPr>
          <a:lstStyle/>
          <a:p>
            <a:r>
              <a:rPr lang="ru-RU" dirty="0" smtClean="0">
                <a:solidFill>
                  <a:srgbClr val="C00000"/>
                </a:solidFill>
              </a:rPr>
              <a:t>Результаты   исследования</a:t>
            </a:r>
            <a:endParaRPr lang="ru-RU" dirty="0">
              <a:solidFill>
                <a:srgbClr val="C00000"/>
              </a:solidFill>
            </a:endParaRPr>
          </a:p>
        </p:txBody>
      </p:sp>
      <p:sp>
        <p:nvSpPr>
          <p:cNvPr id="3" name="Подзаголовок 2"/>
          <p:cNvSpPr>
            <a:spLocks noGrp="1"/>
          </p:cNvSpPr>
          <p:nvPr>
            <p:ph type="subTitle" idx="1"/>
          </p:nvPr>
        </p:nvSpPr>
        <p:spPr>
          <a:xfrm>
            <a:off x="395536" y="620688"/>
            <a:ext cx="8424936" cy="5832648"/>
          </a:xfrm>
        </p:spPr>
        <p:txBody>
          <a:bodyPr>
            <a:normAutofit lnSpcReduction="10000"/>
          </a:bodyPr>
          <a:lstStyle/>
          <a:p>
            <a:pPr algn="just"/>
            <a:r>
              <a:rPr lang="ru-RU" sz="4000" dirty="0" smtClean="0">
                <a:solidFill>
                  <a:schemeClr val="accent2"/>
                </a:solidFill>
                <a:latin typeface="Arial" pitchFamily="34" charset="0"/>
                <a:cs typeface="Arial" pitchFamily="34" charset="0"/>
              </a:rPr>
              <a:t>	</a:t>
            </a:r>
            <a:r>
              <a:rPr lang="ru-RU" sz="4000" dirty="0" smtClean="0">
                <a:solidFill>
                  <a:srgbClr val="7030A0"/>
                </a:solidFill>
                <a:latin typeface="Arial" pitchFamily="34" charset="0"/>
                <a:cs typeface="Arial" pitchFamily="34" charset="0"/>
              </a:rPr>
              <a:t>На </a:t>
            </a:r>
            <a:r>
              <a:rPr lang="ru-RU" sz="4000" b="1" dirty="0" smtClean="0">
                <a:solidFill>
                  <a:srgbClr val="7030A0"/>
                </a:solidFill>
                <a:latin typeface="Arial" pitchFamily="34" charset="0"/>
                <a:cs typeface="Arial" pitchFamily="34" charset="0"/>
              </a:rPr>
              <a:t>первом этапе</a:t>
            </a:r>
            <a:r>
              <a:rPr lang="ru-RU" sz="4000" dirty="0" smtClean="0">
                <a:solidFill>
                  <a:srgbClr val="7030A0"/>
                </a:solidFill>
                <a:latin typeface="Arial" pitchFamily="34" charset="0"/>
                <a:cs typeface="Arial" pitchFamily="34" charset="0"/>
              </a:rPr>
              <a:t> работы над исследованием была проведена анкета     (приложение 2)   с обучающимися 3а класса, в ходе которого было выяснено: </a:t>
            </a:r>
            <a:r>
              <a:rPr lang="ru-RU" sz="4000" b="1" dirty="0" smtClean="0">
                <a:solidFill>
                  <a:srgbClr val="7030A0"/>
                </a:solidFill>
                <a:latin typeface="Arial" pitchFamily="34" charset="0"/>
                <a:cs typeface="Arial" pitchFamily="34" charset="0"/>
              </a:rPr>
              <a:t> </a:t>
            </a:r>
            <a:endParaRPr lang="ru-RU" sz="4000" dirty="0" smtClean="0">
              <a:solidFill>
                <a:srgbClr val="7030A0"/>
              </a:solidFill>
              <a:latin typeface="Arial" pitchFamily="34" charset="0"/>
              <a:cs typeface="Arial" pitchFamily="34" charset="0"/>
            </a:endParaRPr>
          </a:p>
          <a:p>
            <a:pPr algn="just"/>
            <a:r>
              <a:rPr lang="ru-RU" sz="3500" b="1" i="1" dirty="0" smtClean="0">
                <a:solidFill>
                  <a:srgbClr val="7030A0"/>
                </a:solidFill>
                <a:latin typeface="Arial" pitchFamily="34" charset="0"/>
                <a:cs typeface="Arial" pitchFamily="34" charset="0"/>
              </a:rPr>
              <a:t>Мне нравится мое имя</a:t>
            </a:r>
            <a:r>
              <a:rPr lang="ru-RU" sz="3500" dirty="0" smtClean="0">
                <a:solidFill>
                  <a:srgbClr val="7030A0"/>
                </a:solidFill>
                <a:latin typeface="Arial" pitchFamily="34" charset="0"/>
                <a:cs typeface="Arial" pitchFamily="34" charset="0"/>
              </a:rPr>
              <a:t> – </a:t>
            </a:r>
            <a:r>
              <a:rPr lang="ru-RU" sz="3500" dirty="0" smtClean="0">
                <a:solidFill>
                  <a:srgbClr val="C00000"/>
                </a:solidFill>
                <a:latin typeface="Arial" pitchFamily="34" charset="0"/>
                <a:cs typeface="Arial" pitchFamily="34" charset="0"/>
              </a:rPr>
              <a:t>25</a:t>
            </a:r>
            <a:r>
              <a:rPr lang="ru-RU" sz="3500" dirty="0" smtClean="0">
                <a:solidFill>
                  <a:srgbClr val="7030A0"/>
                </a:solidFill>
                <a:latin typeface="Arial" pitchFamily="34" charset="0"/>
                <a:cs typeface="Arial" pitchFamily="34" charset="0"/>
              </a:rPr>
              <a:t> чел.</a:t>
            </a:r>
          </a:p>
          <a:p>
            <a:pPr algn="just"/>
            <a:r>
              <a:rPr lang="ru-RU" sz="3500" b="1" i="1" dirty="0" smtClean="0">
                <a:solidFill>
                  <a:srgbClr val="7030A0"/>
                </a:solidFill>
                <a:latin typeface="Arial" pitchFamily="34" charset="0"/>
                <a:cs typeface="Arial" pitchFamily="34" charset="0"/>
              </a:rPr>
              <a:t>Я хотел бы изменить свое имя</a:t>
            </a:r>
            <a:r>
              <a:rPr lang="ru-RU" sz="3500" dirty="0" smtClean="0">
                <a:solidFill>
                  <a:srgbClr val="7030A0"/>
                </a:solidFill>
                <a:latin typeface="Arial" pitchFamily="34" charset="0"/>
                <a:cs typeface="Arial" pitchFamily="34" charset="0"/>
              </a:rPr>
              <a:t> –    </a:t>
            </a:r>
            <a:r>
              <a:rPr lang="ru-RU" sz="3500" dirty="0" smtClean="0">
                <a:solidFill>
                  <a:srgbClr val="C00000"/>
                </a:solidFill>
                <a:latin typeface="Arial" pitchFamily="34" charset="0"/>
                <a:cs typeface="Arial" pitchFamily="34" charset="0"/>
              </a:rPr>
              <a:t>1</a:t>
            </a:r>
            <a:r>
              <a:rPr lang="ru-RU" sz="3500" dirty="0" smtClean="0">
                <a:solidFill>
                  <a:srgbClr val="7030A0"/>
                </a:solidFill>
                <a:latin typeface="Arial" pitchFamily="34" charset="0"/>
                <a:cs typeface="Arial" pitchFamily="34" charset="0"/>
              </a:rPr>
              <a:t> чел.  </a:t>
            </a:r>
          </a:p>
          <a:p>
            <a:pPr algn="just"/>
            <a:r>
              <a:rPr lang="ru-RU" sz="3500" b="1" i="1" dirty="0" smtClean="0">
                <a:solidFill>
                  <a:srgbClr val="7030A0"/>
                </a:solidFill>
                <a:latin typeface="Arial" pitchFamily="34" charset="0"/>
                <a:cs typeface="Arial" pitchFamily="34" charset="0"/>
              </a:rPr>
              <a:t>Своё имя нравится, но хотят изменить его</a:t>
            </a:r>
            <a:r>
              <a:rPr lang="ru-RU" sz="3500" b="1" dirty="0" smtClean="0">
                <a:solidFill>
                  <a:srgbClr val="7030A0"/>
                </a:solidFill>
                <a:latin typeface="Arial" pitchFamily="34" charset="0"/>
                <a:cs typeface="Arial" pitchFamily="34" charset="0"/>
              </a:rPr>
              <a:t> </a:t>
            </a:r>
            <a:r>
              <a:rPr lang="ru-RU" sz="3500" dirty="0" smtClean="0">
                <a:solidFill>
                  <a:srgbClr val="7030A0"/>
                </a:solidFill>
                <a:latin typeface="Arial" pitchFamily="34" charset="0"/>
                <a:cs typeface="Arial" pitchFamily="34" charset="0"/>
              </a:rPr>
              <a:t>– </a:t>
            </a:r>
            <a:r>
              <a:rPr lang="ru-RU" sz="3500" dirty="0" smtClean="0">
                <a:solidFill>
                  <a:srgbClr val="C00000"/>
                </a:solidFill>
                <a:latin typeface="Arial" pitchFamily="34" charset="0"/>
                <a:cs typeface="Arial" pitchFamily="34" charset="0"/>
              </a:rPr>
              <a:t>5</a:t>
            </a:r>
            <a:r>
              <a:rPr lang="ru-RU" sz="3500" dirty="0" smtClean="0">
                <a:solidFill>
                  <a:srgbClr val="7030A0"/>
                </a:solidFill>
                <a:latin typeface="Arial" pitchFamily="34" charset="0"/>
                <a:cs typeface="Arial" pitchFamily="34" charset="0"/>
              </a:rPr>
              <a:t> чел. (приложение 3)</a:t>
            </a:r>
          </a:p>
          <a:p>
            <a:pPr algn="just"/>
            <a:endParaRPr lang="ru-RU" sz="3900" dirty="0">
              <a:solidFill>
                <a:srgbClr val="002060"/>
              </a:solidFill>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8" presetClass="entr" presetSubtype="16"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diamond(in)">
                                      <p:cBhvr>
                                        <p:cTn id="14" dur="2000"/>
                                        <p:tgtEl>
                                          <p:spTgt spid="3">
                                            <p:txEl>
                                              <p:pRg st="0" end="0"/>
                                            </p:txEl>
                                          </p:spTgt>
                                        </p:tgtEl>
                                      </p:cBhvr>
                                    </p:animEffect>
                                  </p:childTnLst>
                                </p:cTn>
                              </p:par>
                            </p:childTnLst>
                          </p:cTn>
                        </p:par>
                        <p:par>
                          <p:cTn id="15" fill="hold">
                            <p:stCondLst>
                              <p:cond delay="2500"/>
                            </p:stCondLst>
                            <p:childTnLst>
                              <p:par>
                                <p:cTn id="16" presetID="8" presetClass="entr" presetSubtype="16"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diamond(in)">
                                      <p:cBhvr>
                                        <p:cTn id="18" dur="2000"/>
                                        <p:tgtEl>
                                          <p:spTgt spid="3">
                                            <p:txEl>
                                              <p:pRg st="1" end="1"/>
                                            </p:txEl>
                                          </p:spTgt>
                                        </p:tgtEl>
                                      </p:cBhvr>
                                    </p:animEffect>
                                  </p:childTnLst>
                                </p:cTn>
                              </p:par>
                            </p:childTnLst>
                          </p:cTn>
                        </p:par>
                        <p:par>
                          <p:cTn id="19" fill="hold">
                            <p:stCondLst>
                              <p:cond delay="4500"/>
                            </p:stCondLst>
                            <p:childTnLst>
                              <p:par>
                                <p:cTn id="20" presetID="8" presetClass="entr" presetSubtype="16"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par>
                          <p:cTn id="23" fill="hold">
                            <p:stCondLst>
                              <p:cond delay="6500"/>
                            </p:stCondLst>
                            <p:childTnLst>
                              <p:par>
                                <p:cTn id="24" presetID="8" presetClass="entr" presetSubtype="16" fill="hold"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diamond(in)">
                                      <p:cBhvr>
                                        <p:cTn id="2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300192" y="188640"/>
            <a:ext cx="2592288" cy="432047"/>
          </a:xfrm>
        </p:spPr>
        <p:txBody>
          <a:bodyPr>
            <a:normAutofit/>
          </a:bodyPr>
          <a:lstStyle/>
          <a:p>
            <a:r>
              <a:rPr lang="ru-RU" sz="1800" dirty="0" smtClean="0">
                <a:solidFill>
                  <a:srgbClr val="C00000"/>
                </a:solidFill>
                <a:latin typeface="Arial" pitchFamily="34" charset="0"/>
                <a:cs typeface="Arial" pitchFamily="34" charset="0"/>
              </a:rPr>
              <a:t>ПРИЛОЖЕНИЕ 2</a:t>
            </a:r>
            <a:endParaRPr lang="ru-RU" sz="1800" dirty="0">
              <a:solidFill>
                <a:srgbClr val="C00000"/>
              </a:solidFill>
              <a:latin typeface="Arial" pitchFamily="34" charset="0"/>
              <a:cs typeface="Arial" pitchFamily="34" charset="0"/>
            </a:endParaRPr>
          </a:p>
        </p:txBody>
      </p:sp>
      <p:sp>
        <p:nvSpPr>
          <p:cNvPr id="3" name="Подзаголовок 2"/>
          <p:cNvSpPr>
            <a:spLocks noGrp="1"/>
          </p:cNvSpPr>
          <p:nvPr>
            <p:ph type="subTitle" idx="1"/>
          </p:nvPr>
        </p:nvSpPr>
        <p:spPr>
          <a:xfrm>
            <a:off x="395536" y="620688"/>
            <a:ext cx="8424936" cy="5832648"/>
          </a:xfrm>
        </p:spPr>
        <p:txBody>
          <a:bodyPr>
            <a:normAutofit/>
          </a:bodyPr>
          <a:lstStyle/>
          <a:p>
            <a:pPr algn="just"/>
            <a:r>
              <a:rPr lang="ru-RU" sz="1800" dirty="0" smtClean="0">
                <a:solidFill>
                  <a:srgbClr val="002060"/>
                </a:solidFill>
                <a:latin typeface="Arial" pitchFamily="34" charset="0"/>
                <a:cs typeface="Arial" pitchFamily="34" charset="0"/>
              </a:rPr>
              <a:t>1. Мне нравится мое имя. (Да, нет)</a:t>
            </a:r>
          </a:p>
          <a:p>
            <a:pPr algn="just"/>
            <a:r>
              <a:rPr lang="ru-RU" sz="1800" dirty="0" smtClean="0">
                <a:solidFill>
                  <a:srgbClr val="002060"/>
                </a:solidFill>
                <a:latin typeface="Arial" pitchFamily="34" charset="0"/>
                <a:cs typeface="Arial" pitchFamily="34" charset="0"/>
              </a:rPr>
              <a:t>2.Я хотел бы изменить свое имя. (Какое)______________________</a:t>
            </a:r>
          </a:p>
          <a:p>
            <a:pPr algn="just"/>
            <a:r>
              <a:rPr lang="ru-RU" sz="1800" dirty="0" smtClean="0">
                <a:solidFill>
                  <a:srgbClr val="002060"/>
                </a:solidFill>
                <a:latin typeface="Arial" pitchFamily="34" charset="0"/>
                <a:cs typeface="Arial" pitchFamily="34" charset="0"/>
              </a:rPr>
              <a:t>3.  Мое имя нравится моим одноклассникам. (Да, нет)</a:t>
            </a:r>
          </a:p>
          <a:p>
            <a:pPr algn="just"/>
            <a:r>
              <a:rPr lang="ru-RU" sz="1800" dirty="0" smtClean="0">
                <a:solidFill>
                  <a:srgbClr val="002060"/>
                </a:solidFill>
                <a:latin typeface="Arial" pitchFamily="34" charset="0"/>
                <a:cs typeface="Arial" pitchFamily="34" charset="0"/>
              </a:rPr>
              <a:t>4. Я все время боюсь, что из-за моего имени мне придумают смешное прозвище.  (Да, нет)</a:t>
            </a:r>
          </a:p>
          <a:p>
            <a:pPr algn="just"/>
            <a:r>
              <a:rPr lang="ru-RU" sz="1800" dirty="0" smtClean="0">
                <a:solidFill>
                  <a:srgbClr val="002060"/>
                </a:solidFill>
                <a:latin typeface="Arial" pitchFamily="34" charset="0"/>
                <a:cs typeface="Arial" pitchFamily="34" charset="0"/>
              </a:rPr>
              <a:t>5. Я считаю, что у меня очень привлекательное имя. (Да, нет)</a:t>
            </a:r>
          </a:p>
          <a:p>
            <a:pPr algn="just"/>
            <a:r>
              <a:rPr lang="ru-RU" sz="1800" dirty="0" smtClean="0">
                <a:solidFill>
                  <a:srgbClr val="002060"/>
                </a:solidFill>
                <a:latin typeface="Arial" pitchFamily="34" charset="0"/>
                <a:cs typeface="Arial" pitchFamily="34" charset="0"/>
              </a:rPr>
              <a:t> 6. Я считаю, что благодаря своему имени я чувствую себя очень уверенно. (Да, нет)</a:t>
            </a:r>
          </a:p>
          <a:p>
            <a:pPr algn="just"/>
            <a:r>
              <a:rPr lang="ru-RU" sz="1800" dirty="0" smtClean="0">
                <a:solidFill>
                  <a:srgbClr val="002060"/>
                </a:solidFill>
                <a:latin typeface="Arial" pitchFamily="34" charset="0"/>
                <a:cs typeface="Arial" pitchFamily="34" charset="0"/>
              </a:rPr>
              <a:t> 7.Я считаю, что одноклассники из-за моего имени иногда шутят надо мной.</a:t>
            </a:r>
          </a:p>
          <a:p>
            <a:pPr algn="just"/>
            <a:r>
              <a:rPr lang="ru-RU" sz="1800" dirty="0" smtClean="0">
                <a:solidFill>
                  <a:srgbClr val="002060"/>
                </a:solidFill>
                <a:latin typeface="Arial" pitchFamily="34" charset="0"/>
                <a:cs typeface="Arial" pitchFamily="34" charset="0"/>
              </a:rPr>
              <a:t>(Да, нет)</a:t>
            </a:r>
          </a:p>
          <a:p>
            <a:pPr algn="just"/>
            <a:r>
              <a:rPr lang="ru-RU" sz="1800" dirty="0" smtClean="0">
                <a:solidFill>
                  <a:srgbClr val="002060"/>
                </a:solidFill>
                <a:latin typeface="Arial" pitchFamily="34" charset="0"/>
                <a:cs typeface="Arial" pitchFamily="34" charset="0"/>
              </a:rPr>
              <a:t>8.Почему мне дали такое имя (В честь кого? Нравится родителям, другое) _____________________________________________________________  </a:t>
            </a:r>
          </a:p>
          <a:p>
            <a:pPr algn="just"/>
            <a:r>
              <a:rPr lang="ru-RU" sz="1800" dirty="0" smtClean="0">
                <a:solidFill>
                  <a:srgbClr val="002060"/>
                </a:solidFill>
                <a:latin typeface="Arial" pitchFamily="34" charset="0"/>
                <a:cs typeface="Arial" pitchFamily="34" charset="0"/>
              </a:rPr>
              <a:t>9.Дома меня чаще называют. (Как?) ___________________________________________</a:t>
            </a:r>
          </a:p>
          <a:p>
            <a:pPr algn="just"/>
            <a:r>
              <a:rPr lang="ru-RU" sz="1800" dirty="0" smtClean="0">
                <a:solidFill>
                  <a:srgbClr val="002060"/>
                </a:solidFill>
                <a:latin typeface="Arial" pitchFamily="34" charset="0"/>
                <a:cs typeface="Arial" pitchFamily="34" charset="0"/>
              </a:rPr>
              <a:t>10. Нарисуй вертикальную лестницу из 10 ступенек. Напиши, где на ней находится твое имя, если наверху располагается самое хорошее имя, а внизу самое плохое. </a:t>
            </a:r>
          </a:p>
          <a:p>
            <a:pPr algn="just"/>
            <a:endParaRPr lang="ru-RU" sz="1800" dirty="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amond(in)">
                                      <p:cBhvr>
                                        <p:cTn id="11" dur="2000"/>
                                        <p:tgtEl>
                                          <p:spTgt spid="3">
                                            <p:txEl>
                                              <p:pRg st="0" end="0"/>
                                            </p:txEl>
                                          </p:spTgt>
                                        </p:tgtEl>
                                      </p:cBhvr>
                                    </p:animEffect>
                                  </p:childTnLst>
                                </p:cTn>
                              </p:par>
                              <p:par>
                                <p:cTn id="12" presetID="8" presetClass="entr" presetSubtype="16"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diamond(in)">
                                      <p:cBhvr>
                                        <p:cTn id="14" dur="2000"/>
                                        <p:tgtEl>
                                          <p:spTgt spid="3">
                                            <p:txEl>
                                              <p:pRg st="1" end="1"/>
                                            </p:txEl>
                                          </p:spTgt>
                                        </p:tgtEl>
                                      </p:cBhvr>
                                    </p:animEffect>
                                  </p:childTnLst>
                                </p:cTn>
                              </p:par>
                              <p:par>
                                <p:cTn id="15" presetID="8" presetClass="entr" presetSubtype="16"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par>
                                <p:cTn id="18" presetID="8" presetClass="entr" presetSubtype="16"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amond(in)">
                                      <p:cBhvr>
                                        <p:cTn id="20" dur="2000"/>
                                        <p:tgtEl>
                                          <p:spTgt spid="3">
                                            <p:txEl>
                                              <p:pRg st="3" end="3"/>
                                            </p:txEl>
                                          </p:spTgt>
                                        </p:tgtEl>
                                      </p:cBhvr>
                                    </p:animEffect>
                                  </p:childTnLst>
                                </p:cTn>
                              </p:par>
                              <p:par>
                                <p:cTn id="21" presetID="8" presetClass="entr" presetSubtype="16"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amond(in)">
                                      <p:cBhvr>
                                        <p:cTn id="23" dur="2000"/>
                                        <p:tgtEl>
                                          <p:spTgt spid="3">
                                            <p:txEl>
                                              <p:pRg st="4" end="4"/>
                                            </p:txEl>
                                          </p:spTgt>
                                        </p:tgtEl>
                                      </p:cBhvr>
                                    </p:animEffect>
                                  </p:childTnLst>
                                </p:cTn>
                              </p:par>
                              <p:par>
                                <p:cTn id="24" presetID="8" presetClass="entr" presetSubtype="16"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amond(in)">
                                      <p:cBhvr>
                                        <p:cTn id="26" dur="2000"/>
                                        <p:tgtEl>
                                          <p:spTgt spid="3">
                                            <p:txEl>
                                              <p:pRg st="5" end="5"/>
                                            </p:txEl>
                                          </p:spTgt>
                                        </p:tgtEl>
                                      </p:cBhvr>
                                    </p:animEffect>
                                  </p:childTnLst>
                                </p:cTn>
                              </p:par>
                              <p:par>
                                <p:cTn id="27" presetID="8" presetClass="entr" presetSubtype="16"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amond(in)">
                                      <p:cBhvr>
                                        <p:cTn id="29" dur="2000"/>
                                        <p:tgtEl>
                                          <p:spTgt spid="3">
                                            <p:txEl>
                                              <p:pRg st="6" end="6"/>
                                            </p:txEl>
                                          </p:spTgt>
                                        </p:tgtEl>
                                      </p:cBhvr>
                                    </p:animEffect>
                                  </p:childTnLst>
                                </p:cTn>
                              </p:par>
                              <p:par>
                                <p:cTn id="30" presetID="8" presetClass="entr" presetSubtype="16"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diamond(in)">
                                      <p:cBhvr>
                                        <p:cTn id="32" dur="2000"/>
                                        <p:tgtEl>
                                          <p:spTgt spid="3">
                                            <p:txEl>
                                              <p:pRg st="7" end="7"/>
                                            </p:txEl>
                                          </p:spTgt>
                                        </p:tgtEl>
                                      </p:cBhvr>
                                    </p:animEffect>
                                  </p:childTnLst>
                                </p:cTn>
                              </p:par>
                              <p:par>
                                <p:cTn id="33" presetID="8" presetClass="entr" presetSubtype="16"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amond(in)">
                                      <p:cBhvr>
                                        <p:cTn id="35" dur="2000"/>
                                        <p:tgtEl>
                                          <p:spTgt spid="3">
                                            <p:txEl>
                                              <p:pRg st="8" end="8"/>
                                            </p:txEl>
                                          </p:spTgt>
                                        </p:tgtEl>
                                      </p:cBhvr>
                                    </p:animEffect>
                                  </p:childTnLst>
                                </p:cTn>
                              </p:par>
                              <p:par>
                                <p:cTn id="36" presetID="8" presetClass="entr" presetSubtype="16"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diamond(in)">
                                      <p:cBhvr>
                                        <p:cTn id="38" dur="2000"/>
                                        <p:tgtEl>
                                          <p:spTgt spid="3">
                                            <p:txEl>
                                              <p:pRg st="9" end="9"/>
                                            </p:txEl>
                                          </p:spTgt>
                                        </p:tgtEl>
                                      </p:cBhvr>
                                    </p:animEffect>
                                  </p:childTnLst>
                                </p:cTn>
                              </p:par>
                              <p:par>
                                <p:cTn id="39" presetID="8" presetClass="entr" presetSubtype="16"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diamond(in)">
                                      <p:cBhvr>
                                        <p:cTn id="41"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64088" y="274638"/>
            <a:ext cx="3600400" cy="418058"/>
          </a:xfrm>
        </p:spPr>
        <p:txBody>
          <a:bodyPr>
            <a:normAutofit/>
          </a:bodyPr>
          <a:lstStyle/>
          <a:p>
            <a:r>
              <a:rPr lang="ru-RU" sz="1800" dirty="0" smtClean="0">
                <a:solidFill>
                  <a:srgbClr val="C00000"/>
                </a:solidFill>
                <a:latin typeface="Arial" pitchFamily="34" charset="0"/>
                <a:cs typeface="Arial" pitchFamily="34" charset="0"/>
              </a:rPr>
              <a:t>ПРИЛОЖЕНИЕ 3</a:t>
            </a:r>
            <a:endParaRPr lang="ru-RU" sz="1800" dirty="0">
              <a:solidFill>
                <a:srgbClr val="C00000"/>
              </a:solidFill>
              <a:latin typeface="Arial" pitchFamily="34" charset="0"/>
              <a:cs typeface="Arial" pitchFamily="34" charset="0"/>
            </a:endParaRPr>
          </a:p>
        </p:txBody>
      </p:sp>
      <p:graphicFrame>
        <p:nvGraphicFramePr>
          <p:cNvPr id="4" name="Содержимое 3"/>
          <p:cNvGraphicFramePr>
            <a:graphicFrameLocks noGrp="1"/>
          </p:cNvGraphicFramePr>
          <p:nvPr>
            <p:ph idx="1"/>
          </p:nvPr>
        </p:nvGraphicFramePr>
        <p:xfrm>
          <a:off x="323528" y="692696"/>
          <a:ext cx="8435975" cy="57610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84168" y="274638"/>
            <a:ext cx="2602632" cy="346050"/>
          </a:xfrm>
        </p:spPr>
        <p:txBody>
          <a:bodyPr>
            <a:normAutofit fontScale="90000"/>
          </a:bodyPr>
          <a:lstStyle/>
          <a:p>
            <a:r>
              <a:rPr lang="ru-RU" sz="1800" dirty="0" smtClean="0">
                <a:solidFill>
                  <a:srgbClr val="C00000"/>
                </a:solidFill>
                <a:latin typeface="Arial" pitchFamily="34" charset="0"/>
                <a:cs typeface="Arial" pitchFamily="34" charset="0"/>
              </a:rPr>
              <a:t>ПРИЛОЖЕНИЕ 4</a:t>
            </a:r>
            <a:endParaRPr lang="ru-RU" sz="1800" dirty="0">
              <a:solidFill>
                <a:srgbClr val="C00000"/>
              </a:solidFill>
              <a:latin typeface="Arial" pitchFamily="34" charset="0"/>
              <a:cs typeface="Arial" pitchFamily="34" charset="0"/>
            </a:endParaRPr>
          </a:p>
        </p:txBody>
      </p:sp>
      <p:graphicFrame>
        <p:nvGraphicFramePr>
          <p:cNvPr id="6" name="Содержимое 5"/>
          <p:cNvGraphicFramePr>
            <a:graphicFrameLocks noGrp="1"/>
          </p:cNvGraphicFramePr>
          <p:nvPr>
            <p:ph idx="1"/>
          </p:nvPr>
        </p:nvGraphicFramePr>
        <p:xfrm>
          <a:off x="250825" y="620713"/>
          <a:ext cx="8642350" cy="60483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300192" y="188641"/>
            <a:ext cx="2448272" cy="504056"/>
          </a:xfrm>
        </p:spPr>
        <p:txBody>
          <a:bodyPr>
            <a:normAutofit/>
          </a:bodyPr>
          <a:lstStyle/>
          <a:p>
            <a:r>
              <a:rPr lang="ru-RU" sz="1800" dirty="0" smtClean="0">
                <a:solidFill>
                  <a:srgbClr val="C00000"/>
                </a:solidFill>
                <a:latin typeface="Arial" pitchFamily="34" charset="0"/>
                <a:cs typeface="Arial" pitchFamily="34" charset="0"/>
              </a:rPr>
              <a:t>ПРИЛОЖЕНИЕ 5</a:t>
            </a:r>
            <a:endParaRPr lang="ru-RU" sz="1800" dirty="0">
              <a:solidFill>
                <a:srgbClr val="C00000"/>
              </a:solidFill>
              <a:latin typeface="Arial" pitchFamily="34" charset="0"/>
              <a:cs typeface="Arial" pitchFamily="34" charset="0"/>
            </a:endParaRPr>
          </a:p>
        </p:txBody>
      </p:sp>
      <p:sp>
        <p:nvSpPr>
          <p:cNvPr id="3" name="Подзаголовок 2"/>
          <p:cNvSpPr>
            <a:spLocks noGrp="1"/>
          </p:cNvSpPr>
          <p:nvPr>
            <p:ph type="subTitle" idx="1"/>
          </p:nvPr>
        </p:nvSpPr>
        <p:spPr>
          <a:xfrm>
            <a:off x="539552" y="620688"/>
            <a:ext cx="8280920" cy="5904656"/>
          </a:xfrm>
        </p:spPr>
        <p:txBody>
          <a:bodyPr>
            <a:normAutofit lnSpcReduction="10000"/>
          </a:bodyPr>
          <a:lstStyle/>
          <a:p>
            <a:r>
              <a:rPr lang="ru-RU" b="1" dirty="0" smtClean="0">
                <a:solidFill>
                  <a:srgbClr val="C00000"/>
                </a:solidFill>
                <a:latin typeface="Arial" pitchFamily="34" charset="0"/>
                <a:cs typeface="Arial" pitchFamily="34" charset="0"/>
              </a:rPr>
              <a:t>«ПЬЕДЕСТАЛ»</a:t>
            </a:r>
          </a:p>
          <a:p>
            <a:pPr algn="just"/>
            <a:r>
              <a:rPr lang="ru-RU" sz="2000" dirty="0" smtClean="0">
                <a:solidFill>
                  <a:schemeClr val="tx2">
                    <a:lumMod val="75000"/>
                  </a:schemeClr>
                </a:solidFill>
                <a:latin typeface="Arial" pitchFamily="34" charset="0"/>
                <a:cs typeface="Arial" pitchFamily="34" charset="0"/>
              </a:rPr>
              <a:t>	Нарисуй вертикальную лестницу из 10 ступенек. Напиши, где на ней находится твое имя, если наверху располагается самое хорошее имя, а внизу самое плохое. </a:t>
            </a:r>
          </a:p>
          <a:p>
            <a:pPr algn="just"/>
            <a:r>
              <a:rPr lang="en-US" sz="2400" b="1" dirty="0" smtClean="0">
                <a:solidFill>
                  <a:srgbClr val="7030A0"/>
                </a:solidFill>
                <a:latin typeface="Arial" pitchFamily="34" charset="0"/>
                <a:cs typeface="Arial" pitchFamily="34" charset="0"/>
              </a:rPr>
              <a:t>I</a:t>
            </a:r>
            <a:r>
              <a:rPr lang="ru-RU" sz="2400" b="1" dirty="0" smtClean="0">
                <a:solidFill>
                  <a:srgbClr val="7030A0"/>
                </a:solidFill>
                <a:latin typeface="Arial" pitchFamily="34" charset="0"/>
                <a:cs typeface="Arial" pitchFamily="34" charset="0"/>
              </a:rPr>
              <a:t> МЕСТО – 12 чел.</a:t>
            </a:r>
          </a:p>
          <a:p>
            <a:pPr algn="just"/>
            <a:r>
              <a:rPr lang="en-US" sz="2400" b="1" dirty="0" smtClean="0">
                <a:solidFill>
                  <a:srgbClr val="7030A0"/>
                </a:solidFill>
                <a:latin typeface="Arial" pitchFamily="34" charset="0"/>
                <a:cs typeface="Arial" pitchFamily="34" charset="0"/>
              </a:rPr>
              <a:t>II</a:t>
            </a:r>
            <a:r>
              <a:rPr lang="ru-RU" sz="2400" b="1" dirty="0" smtClean="0">
                <a:solidFill>
                  <a:srgbClr val="7030A0"/>
                </a:solidFill>
                <a:latin typeface="Arial" pitchFamily="34" charset="0"/>
                <a:cs typeface="Arial" pitchFamily="34" charset="0"/>
              </a:rPr>
              <a:t> МЕСТО – 4 чел.</a:t>
            </a:r>
          </a:p>
          <a:p>
            <a:pPr algn="just"/>
            <a:r>
              <a:rPr lang="en-US" sz="2400" b="1" dirty="0" smtClean="0">
                <a:solidFill>
                  <a:srgbClr val="7030A0"/>
                </a:solidFill>
                <a:latin typeface="Arial" pitchFamily="34" charset="0"/>
                <a:cs typeface="Arial" pitchFamily="34" charset="0"/>
              </a:rPr>
              <a:t>III</a:t>
            </a:r>
            <a:r>
              <a:rPr lang="ru-RU" sz="2400" b="1" dirty="0" smtClean="0">
                <a:solidFill>
                  <a:srgbClr val="7030A0"/>
                </a:solidFill>
                <a:latin typeface="Arial" pitchFamily="34" charset="0"/>
                <a:cs typeface="Arial" pitchFamily="34" charset="0"/>
              </a:rPr>
              <a:t> МЕСТО – 3 чел.</a:t>
            </a:r>
          </a:p>
          <a:p>
            <a:pPr algn="just"/>
            <a:r>
              <a:rPr lang="en-US" sz="2400" b="1" dirty="0" smtClean="0">
                <a:solidFill>
                  <a:srgbClr val="7030A0"/>
                </a:solidFill>
                <a:latin typeface="Arial" pitchFamily="34" charset="0"/>
                <a:cs typeface="Arial" pitchFamily="34" charset="0"/>
              </a:rPr>
              <a:t>IV</a:t>
            </a:r>
            <a:r>
              <a:rPr lang="ru-RU" sz="2400" b="1" dirty="0" smtClean="0">
                <a:solidFill>
                  <a:srgbClr val="7030A0"/>
                </a:solidFill>
                <a:latin typeface="Arial" pitchFamily="34" charset="0"/>
                <a:cs typeface="Arial" pitchFamily="34" charset="0"/>
              </a:rPr>
              <a:t> МЕСТО – 1 чел.</a:t>
            </a:r>
          </a:p>
          <a:p>
            <a:pPr algn="just"/>
            <a:r>
              <a:rPr lang="en-US" sz="2400" b="1" dirty="0" smtClean="0">
                <a:solidFill>
                  <a:srgbClr val="7030A0"/>
                </a:solidFill>
                <a:latin typeface="Arial" pitchFamily="34" charset="0"/>
                <a:cs typeface="Arial" pitchFamily="34" charset="0"/>
              </a:rPr>
              <a:t>V</a:t>
            </a:r>
            <a:r>
              <a:rPr lang="ru-RU" sz="2400" b="1" dirty="0" smtClean="0">
                <a:solidFill>
                  <a:srgbClr val="7030A0"/>
                </a:solidFill>
                <a:latin typeface="Arial" pitchFamily="34" charset="0"/>
                <a:cs typeface="Arial" pitchFamily="34" charset="0"/>
              </a:rPr>
              <a:t> МЕСТО – 4 чел.</a:t>
            </a:r>
          </a:p>
          <a:p>
            <a:pPr algn="just"/>
            <a:r>
              <a:rPr lang="en-US" sz="2400" b="1" dirty="0" smtClean="0">
                <a:solidFill>
                  <a:srgbClr val="7030A0"/>
                </a:solidFill>
                <a:latin typeface="Arial" pitchFamily="34" charset="0"/>
                <a:cs typeface="Arial" pitchFamily="34" charset="0"/>
              </a:rPr>
              <a:t>VI</a:t>
            </a:r>
            <a:r>
              <a:rPr lang="ru-RU" sz="2400" b="1" dirty="0" smtClean="0">
                <a:solidFill>
                  <a:srgbClr val="7030A0"/>
                </a:solidFill>
                <a:latin typeface="Arial" pitchFamily="34" charset="0"/>
                <a:cs typeface="Arial" pitchFamily="34" charset="0"/>
              </a:rPr>
              <a:t> МЕСТО – 1 чел.</a:t>
            </a:r>
          </a:p>
          <a:p>
            <a:pPr algn="just"/>
            <a:r>
              <a:rPr lang="en-US" sz="2400" b="1" dirty="0" smtClean="0">
                <a:solidFill>
                  <a:srgbClr val="7030A0"/>
                </a:solidFill>
                <a:latin typeface="Arial" pitchFamily="34" charset="0"/>
                <a:cs typeface="Arial" pitchFamily="34" charset="0"/>
              </a:rPr>
              <a:t>VII</a:t>
            </a:r>
            <a:r>
              <a:rPr lang="ru-RU" sz="2400" b="1" dirty="0" smtClean="0">
                <a:solidFill>
                  <a:srgbClr val="7030A0"/>
                </a:solidFill>
                <a:latin typeface="Arial" pitchFamily="34" charset="0"/>
                <a:cs typeface="Arial" pitchFamily="34" charset="0"/>
              </a:rPr>
              <a:t> МЕСТО – 0 </a:t>
            </a:r>
            <a:endParaRPr lang="en-US" sz="2400" b="1" dirty="0" smtClean="0">
              <a:solidFill>
                <a:srgbClr val="7030A0"/>
              </a:solidFill>
              <a:latin typeface="Arial" pitchFamily="34" charset="0"/>
              <a:cs typeface="Arial" pitchFamily="34" charset="0"/>
            </a:endParaRPr>
          </a:p>
          <a:p>
            <a:pPr algn="just"/>
            <a:r>
              <a:rPr lang="en-US" sz="2400" b="1" dirty="0" smtClean="0">
                <a:solidFill>
                  <a:srgbClr val="7030A0"/>
                </a:solidFill>
                <a:latin typeface="Arial" pitchFamily="34" charset="0"/>
                <a:cs typeface="Arial" pitchFamily="34" charset="0"/>
              </a:rPr>
              <a:t>VIII</a:t>
            </a:r>
            <a:r>
              <a:rPr lang="ru-RU" sz="2400" b="1" dirty="0" smtClean="0">
                <a:solidFill>
                  <a:srgbClr val="7030A0"/>
                </a:solidFill>
                <a:latin typeface="Arial" pitchFamily="34" charset="0"/>
                <a:cs typeface="Arial" pitchFamily="34" charset="0"/>
              </a:rPr>
              <a:t> МЕСТО – 0 </a:t>
            </a:r>
            <a:endParaRPr lang="en-US" sz="2400" b="1" dirty="0" smtClean="0">
              <a:solidFill>
                <a:srgbClr val="7030A0"/>
              </a:solidFill>
              <a:latin typeface="Arial" pitchFamily="34" charset="0"/>
              <a:cs typeface="Arial" pitchFamily="34" charset="0"/>
            </a:endParaRPr>
          </a:p>
          <a:p>
            <a:pPr algn="just"/>
            <a:r>
              <a:rPr lang="en-US" sz="2400" b="1" dirty="0" smtClean="0">
                <a:solidFill>
                  <a:srgbClr val="7030A0"/>
                </a:solidFill>
                <a:latin typeface="Arial" pitchFamily="34" charset="0"/>
                <a:cs typeface="Arial" pitchFamily="34" charset="0"/>
              </a:rPr>
              <a:t>IX</a:t>
            </a:r>
            <a:r>
              <a:rPr lang="ru-RU" sz="2400" b="1" dirty="0" smtClean="0">
                <a:solidFill>
                  <a:srgbClr val="7030A0"/>
                </a:solidFill>
                <a:latin typeface="Arial" pitchFamily="34" charset="0"/>
                <a:cs typeface="Arial" pitchFamily="34" charset="0"/>
              </a:rPr>
              <a:t> МЕСТО – 0 </a:t>
            </a:r>
            <a:endParaRPr lang="en-US" sz="2400" b="1" dirty="0" smtClean="0">
              <a:solidFill>
                <a:srgbClr val="7030A0"/>
              </a:solidFill>
              <a:latin typeface="Arial" pitchFamily="34" charset="0"/>
              <a:cs typeface="Arial" pitchFamily="34" charset="0"/>
            </a:endParaRPr>
          </a:p>
          <a:p>
            <a:pPr algn="just"/>
            <a:r>
              <a:rPr lang="en-US" sz="2400" b="1" dirty="0" smtClean="0">
                <a:solidFill>
                  <a:srgbClr val="7030A0"/>
                </a:solidFill>
                <a:latin typeface="Arial" pitchFamily="34" charset="0"/>
                <a:cs typeface="Arial" pitchFamily="34" charset="0"/>
              </a:rPr>
              <a:t>X</a:t>
            </a:r>
            <a:r>
              <a:rPr lang="ru-RU" sz="2400" b="1" dirty="0" smtClean="0">
                <a:solidFill>
                  <a:srgbClr val="7030A0"/>
                </a:solidFill>
                <a:latin typeface="Arial" pitchFamily="34" charset="0"/>
                <a:cs typeface="Arial" pitchFamily="34" charset="0"/>
              </a:rPr>
              <a:t> МЕСТО – 1 чел.</a:t>
            </a:r>
            <a:endParaRPr lang="ru-RU" sz="2400" b="1" dirty="0">
              <a:solidFill>
                <a:srgbClr val="7030A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heckerboard(across)">
                                      <p:cBhvr>
                                        <p:cTn id="19" dur="500"/>
                                        <p:tgtEl>
                                          <p:spTgt spid="3">
                                            <p:txEl>
                                              <p:pRg st="3" end="3"/>
                                            </p:txEl>
                                          </p:spTgt>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childTnLst>
                          </p:cTn>
                        </p:par>
                        <p:par>
                          <p:cTn id="24" fill="hold">
                            <p:stCondLst>
                              <p:cond delay="2500"/>
                            </p:stCondLst>
                            <p:childTnLst>
                              <p:par>
                                <p:cTn id="25" presetID="5" presetClass="entr" presetSubtype="1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heckerboard(across)">
                                      <p:cBhvr>
                                        <p:cTn id="27" dur="500"/>
                                        <p:tgtEl>
                                          <p:spTgt spid="3">
                                            <p:txEl>
                                              <p:pRg st="5" end="5"/>
                                            </p:txEl>
                                          </p:spTgt>
                                        </p:tgtEl>
                                      </p:cBhvr>
                                    </p:animEffect>
                                  </p:childTnLst>
                                </p:cTn>
                              </p:par>
                            </p:childTnLst>
                          </p:cTn>
                        </p:par>
                        <p:par>
                          <p:cTn id="28" fill="hold">
                            <p:stCondLst>
                              <p:cond delay="3000"/>
                            </p:stCondLst>
                            <p:childTnLst>
                              <p:par>
                                <p:cTn id="29" presetID="5" presetClass="entr" presetSubtype="10" fill="hold"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checkerboard(across)">
                                      <p:cBhvr>
                                        <p:cTn id="31" dur="500"/>
                                        <p:tgtEl>
                                          <p:spTgt spid="3">
                                            <p:txEl>
                                              <p:pRg st="6" end="6"/>
                                            </p:txEl>
                                          </p:spTgt>
                                        </p:tgtEl>
                                      </p:cBhvr>
                                    </p:animEffect>
                                  </p:childTnLst>
                                </p:cTn>
                              </p:par>
                            </p:childTnLst>
                          </p:cTn>
                        </p:par>
                        <p:par>
                          <p:cTn id="32" fill="hold">
                            <p:stCondLst>
                              <p:cond delay="3500"/>
                            </p:stCondLst>
                            <p:childTnLst>
                              <p:par>
                                <p:cTn id="33" presetID="5" presetClass="entr" presetSubtype="10" fill="hold"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checkerboard(across)">
                                      <p:cBhvr>
                                        <p:cTn id="35" dur="500"/>
                                        <p:tgtEl>
                                          <p:spTgt spid="3">
                                            <p:txEl>
                                              <p:pRg st="7" end="7"/>
                                            </p:txEl>
                                          </p:spTgt>
                                        </p:tgtEl>
                                      </p:cBhvr>
                                    </p:animEffect>
                                  </p:childTnLst>
                                </p:cTn>
                              </p:par>
                            </p:childTnLst>
                          </p:cTn>
                        </p:par>
                        <p:par>
                          <p:cTn id="36" fill="hold">
                            <p:stCondLst>
                              <p:cond delay="4000"/>
                            </p:stCondLst>
                            <p:childTnLst>
                              <p:par>
                                <p:cTn id="37" presetID="5" presetClass="entr" presetSubtype="10" fill="hold"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checkerboard(across)">
                                      <p:cBhvr>
                                        <p:cTn id="39" dur="500"/>
                                        <p:tgtEl>
                                          <p:spTgt spid="3">
                                            <p:txEl>
                                              <p:pRg st="8" end="8"/>
                                            </p:txEl>
                                          </p:spTgt>
                                        </p:tgtEl>
                                      </p:cBhvr>
                                    </p:animEffect>
                                  </p:childTnLst>
                                </p:cTn>
                              </p:par>
                            </p:childTnLst>
                          </p:cTn>
                        </p:par>
                        <p:par>
                          <p:cTn id="40" fill="hold">
                            <p:stCondLst>
                              <p:cond delay="4500"/>
                            </p:stCondLst>
                            <p:childTnLst>
                              <p:par>
                                <p:cTn id="41" presetID="5" presetClass="entr" presetSubtype="10" fill="hold" nodeType="after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checkerboard(across)">
                                      <p:cBhvr>
                                        <p:cTn id="43" dur="500"/>
                                        <p:tgtEl>
                                          <p:spTgt spid="3">
                                            <p:txEl>
                                              <p:pRg st="9" end="9"/>
                                            </p:txEl>
                                          </p:spTgt>
                                        </p:tgtEl>
                                      </p:cBhvr>
                                    </p:animEffect>
                                  </p:childTnLst>
                                </p:cTn>
                              </p:par>
                            </p:childTnLst>
                          </p:cTn>
                        </p:par>
                        <p:par>
                          <p:cTn id="44" fill="hold">
                            <p:stCondLst>
                              <p:cond delay="5000"/>
                            </p:stCondLst>
                            <p:childTnLst>
                              <p:par>
                                <p:cTn id="45" presetID="5" presetClass="entr" presetSubtype="10" fill="hold" nodeType="after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checkerboard(across)">
                                      <p:cBhvr>
                                        <p:cTn id="47" dur="500"/>
                                        <p:tgtEl>
                                          <p:spTgt spid="3">
                                            <p:txEl>
                                              <p:pRg st="10" end="10"/>
                                            </p:txEl>
                                          </p:spTgt>
                                        </p:tgtEl>
                                      </p:cBhvr>
                                    </p:animEffect>
                                  </p:childTnLst>
                                </p:cTn>
                              </p:par>
                            </p:childTnLst>
                          </p:cTn>
                        </p:par>
                        <p:par>
                          <p:cTn id="48" fill="hold">
                            <p:stCondLst>
                              <p:cond delay="5500"/>
                            </p:stCondLst>
                            <p:childTnLst>
                              <p:par>
                                <p:cTn id="49" presetID="5" presetClass="entr" presetSubtype="10" fill="hold" nodeType="after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animEffect transition="in" filter="checkerboard(across)">
                                      <p:cBhvr>
                                        <p:cTn id="51"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552" y="692696"/>
            <a:ext cx="8064896" cy="5544616"/>
          </a:xfrm>
        </p:spPr>
        <p:txBody>
          <a:bodyPr/>
          <a:lstStyle/>
          <a:p>
            <a:pPr algn="just"/>
            <a:r>
              <a:rPr lang="ru-RU" dirty="0" smtClean="0">
                <a:solidFill>
                  <a:srgbClr val="7030A0"/>
                </a:solidFill>
              </a:rPr>
              <a:t>	</a:t>
            </a:r>
          </a:p>
          <a:p>
            <a:pPr algn="just"/>
            <a:r>
              <a:rPr lang="ru-RU" sz="3600" dirty="0" smtClean="0">
                <a:solidFill>
                  <a:srgbClr val="7030A0"/>
                </a:solidFill>
              </a:rPr>
              <a:t>	На </a:t>
            </a:r>
            <a:r>
              <a:rPr lang="ru-RU" sz="3600" b="1" dirty="0" smtClean="0">
                <a:solidFill>
                  <a:srgbClr val="7030A0"/>
                </a:solidFill>
              </a:rPr>
              <a:t>втором этапе</a:t>
            </a:r>
            <a:r>
              <a:rPr lang="ru-RU" sz="3600" dirty="0" smtClean="0">
                <a:solidFill>
                  <a:srgbClr val="7030A0"/>
                </a:solidFill>
              </a:rPr>
              <a:t> был</a:t>
            </a:r>
            <a:r>
              <a:rPr lang="ru-RU" sz="3600" b="1" dirty="0" smtClean="0">
                <a:solidFill>
                  <a:srgbClr val="7030A0"/>
                </a:solidFill>
              </a:rPr>
              <a:t> </a:t>
            </a:r>
            <a:r>
              <a:rPr lang="ru-RU" sz="3600" dirty="0" smtClean="0">
                <a:solidFill>
                  <a:srgbClr val="7030A0"/>
                </a:solidFill>
              </a:rPr>
              <a:t>подсчитан рейтинг имен обучающихся в начальной школе. </a:t>
            </a:r>
          </a:p>
          <a:p>
            <a:pPr algn="just"/>
            <a:r>
              <a:rPr lang="ru-RU" sz="3600" dirty="0" smtClean="0">
                <a:solidFill>
                  <a:srgbClr val="7030A0"/>
                </a:solidFill>
              </a:rPr>
              <a:t>	</a:t>
            </a:r>
            <a:r>
              <a:rPr lang="ru-RU" sz="3600" b="1" dirty="0" smtClean="0">
                <a:solidFill>
                  <a:srgbClr val="7030A0"/>
                </a:solidFill>
              </a:rPr>
              <a:t>Рейтинг имён в начальной школе. </a:t>
            </a:r>
            <a:r>
              <a:rPr lang="ru-RU" sz="3600" dirty="0" smtClean="0">
                <a:solidFill>
                  <a:srgbClr val="7030A0"/>
                </a:solidFill>
              </a:rPr>
              <a:t>(приложение 6) </a:t>
            </a:r>
            <a:endParaRPr lang="ru-RU" sz="3600"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432048"/>
          </a:xfrm>
        </p:spPr>
        <p:txBody>
          <a:bodyPr>
            <a:noAutofit/>
          </a:bodyPr>
          <a:lstStyle/>
          <a:p>
            <a:r>
              <a:rPr lang="ru-RU" sz="3200" b="1" dirty="0" smtClean="0">
                <a:solidFill>
                  <a:srgbClr val="C00000"/>
                </a:solidFill>
              </a:rPr>
              <a:t>РЕЙТИНГ  ИМЁН  В  НАЧАЛЬНОЙ ШКОЛЕ</a:t>
            </a:r>
            <a:endParaRPr lang="ru-RU" sz="3200" b="1" dirty="0">
              <a:solidFill>
                <a:srgbClr val="C00000"/>
              </a:solidFill>
            </a:endParaRPr>
          </a:p>
        </p:txBody>
      </p:sp>
      <p:sp>
        <p:nvSpPr>
          <p:cNvPr id="3" name="Содержимое 2"/>
          <p:cNvSpPr>
            <a:spLocks noGrp="1"/>
          </p:cNvSpPr>
          <p:nvPr>
            <p:ph idx="1"/>
          </p:nvPr>
        </p:nvSpPr>
        <p:spPr>
          <a:xfrm>
            <a:off x="457200" y="620688"/>
            <a:ext cx="8229600" cy="5904656"/>
          </a:xfrm>
        </p:spPr>
        <p:txBody>
          <a:bodyPr/>
          <a:lstStyle/>
          <a:p>
            <a:pPr>
              <a:buNone/>
            </a:pPr>
            <a:r>
              <a:rPr lang="ru-RU" sz="2800" b="1" i="1" dirty="0" smtClean="0">
                <a:solidFill>
                  <a:schemeClr val="accent6">
                    <a:lumMod val="50000"/>
                  </a:schemeClr>
                </a:solidFill>
              </a:rPr>
              <a:t>ДЕВОЧКИ						</a:t>
            </a:r>
            <a:r>
              <a:rPr lang="ru-RU" sz="1600" b="1" i="1" dirty="0" smtClean="0">
                <a:solidFill>
                  <a:srgbClr val="C00000"/>
                </a:solidFill>
              </a:rPr>
              <a:t>Приложение 6</a:t>
            </a:r>
            <a:endParaRPr lang="ru-RU" sz="2800" b="1" i="1" dirty="0" smtClean="0">
              <a:solidFill>
                <a:schemeClr val="accent6">
                  <a:lumMod val="50000"/>
                </a:schemeClr>
              </a:solidFill>
            </a:endParaRPr>
          </a:p>
          <a:p>
            <a:pPr>
              <a:buNone/>
            </a:pPr>
            <a:endParaRPr lang="ru-RU" b="1" i="1" dirty="0">
              <a:solidFill>
                <a:schemeClr val="accent6">
                  <a:lumMod val="50000"/>
                </a:schemeClr>
              </a:solidFill>
            </a:endParaRPr>
          </a:p>
        </p:txBody>
      </p:sp>
      <p:graphicFrame>
        <p:nvGraphicFramePr>
          <p:cNvPr id="5" name="Таблица 4"/>
          <p:cNvGraphicFramePr>
            <a:graphicFrameLocks noGrp="1"/>
          </p:cNvGraphicFramePr>
          <p:nvPr/>
        </p:nvGraphicFramePr>
        <p:xfrm>
          <a:off x="251520" y="1340768"/>
          <a:ext cx="8640960" cy="5206612"/>
        </p:xfrm>
        <a:graphic>
          <a:graphicData uri="http://schemas.openxmlformats.org/drawingml/2006/table">
            <a:tbl>
              <a:tblPr firstRow="1" bandRow="1">
                <a:tableStyleId>{5C22544A-7EE6-4342-B048-85BDC9FD1C3A}</a:tableStyleId>
              </a:tblPr>
              <a:tblGrid>
                <a:gridCol w="6711796"/>
                <a:gridCol w="1929164"/>
              </a:tblGrid>
              <a:tr h="595689">
                <a:tc>
                  <a:txBody>
                    <a:bodyPr/>
                    <a:lstStyle/>
                    <a:p>
                      <a:pPr algn="ctr"/>
                      <a:r>
                        <a:rPr lang="ru-RU" sz="1800" dirty="0" smtClean="0"/>
                        <a:t>ИМЕНА</a:t>
                      </a:r>
                      <a:endParaRPr lang="ru-RU" sz="1800" dirty="0"/>
                    </a:p>
                  </a:txBody>
                  <a:tcPr/>
                </a:tc>
                <a:tc>
                  <a:txBody>
                    <a:bodyPr/>
                    <a:lstStyle/>
                    <a:p>
                      <a:pPr algn="ctr"/>
                      <a:r>
                        <a:rPr lang="ru-RU" sz="1800" dirty="0" smtClean="0"/>
                        <a:t>КОЛИЧЕСТВО ЧЕЛОВЕК</a:t>
                      </a:r>
                      <a:endParaRPr lang="ru-RU" sz="1800" dirty="0"/>
                    </a:p>
                  </a:txBody>
                  <a:tcPr/>
                </a:tc>
              </a:tr>
              <a:tr h="440041">
                <a:tc>
                  <a:txBody>
                    <a:bodyPr/>
                    <a:lstStyle/>
                    <a:p>
                      <a:pPr algn="just"/>
                      <a:r>
                        <a:rPr lang="ru-RU" sz="1800" b="1" dirty="0" smtClean="0">
                          <a:solidFill>
                            <a:schemeClr val="accent2">
                              <a:lumMod val="75000"/>
                            </a:schemeClr>
                          </a:solidFill>
                        </a:rPr>
                        <a:t>АНСТАСИЯ, ВИКТОРИЯ</a:t>
                      </a:r>
                      <a:endParaRPr lang="ru-RU" sz="1800" b="1" dirty="0">
                        <a:solidFill>
                          <a:schemeClr val="accent2">
                            <a:lumMod val="75000"/>
                          </a:schemeClr>
                        </a:solidFill>
                      </a:endParaRPr>
                    </a:p>
                  </a:txBody>
                  <a:tcPr/>
                </a:tc>
                <a:tc>
                  <a:txBody>
                    <a:bodyPr/>
                    <a:lstStyle/>
                    <a:p>
                      <a:pPr algn="l"/>
                      <a:r>
                        <a:rPr lang="ru-RU" sz="1800" b="1" dirty="0" smtClean="0">
                          <a:solidFill>
                            <a:schemeClr val="accent2">
                              <a:lumMod val="75000"/>
                            </a:schemeClr>
                          </a:solidFill>
                        </a:rPr>
                        <a:t>11        </a:t>
                      </a:r>
                      <a:endParaRPr lang="ru-RU" sz="1800" b="1" dirty="0">
                        <a:solidFill>
                          <a:schemeClr val="accent2">
                            <a:lumMod val="75000"/>
                          </a:schemeClr>
                        </a:solidFill>
                      </a:endParaRPr>
                    </a:p>
                  </a:txBody>
                  <a:tcPr/>
                </a:tc>
              </a:tr>
              <a:tr h="432048">
                <a:tc>
                  <a:txBody>
                    <a:bodyPr/>
                    <a:lstStyle/>
                    <a:p>
                      <a:pPr algn="just"/>
                      <a:r>
                        <a:rPr lang="ru-RU" sz="1800" b="1" dirty="0" smtClean="0">
                          <a:solidFill>
                            <a:schemeClr val="accent2">
                              <a:lumMod val="75000"/>
                            </a:schemeClr>
                          </a:solidFill>
                        </a:rPr>
                        <a:t>ЕЛИЗАВЕТА</a:t>
                      </a:r>
                      <a:endParaRPr lang="ru-RU" sz="1800" b="1" dirty="0">
                        <a:solidFill>
                          <a:schemeClr val="accent2">
                            <a:lumMod val="75000"/>
                          </a:schemeClr>
                        </a:solidFill>
                      </a:endParaRPr>
                    </a:p>
                  </a:txBody>
                  <a:tcPr/>
                </a:tc>
                <a:tc>
                  <a:txBody>
                    <a:bodyPr/>
                    <a:lstStyle/>
                    <a:p>
                      <a:pPr algn="l"/>
                      <a:r>
                        <a:rPr lang="ru-RU" sz="1800" b="1" dirty="0" smtClean="0">
                          <a:solidFill>
                            <a:schemeClr val="accent2">
                              <a:lumMod val="75000"/>
                            </a:schemeClr>
                          </a:solidFill>
                        </a:rPr>
                        <a:t>6           </a:t>
                      </a:r>
                      <a:endParaRPr lang="ru-RU" sz="1800" b="1" dirty="0">
                        <a:solidFill>
                          <a:schemeClr val="accent2">
                            <a:lumMod val="75000"/>
                          </a:schemeClr>
                        </a:solidFill>
                      </a:endParaRPr>
                    </a:p>
                  </a:txBody>
                  <a:tcPr/>
                </a:tc>
              </a:tr>
              <a:tr h="432048">
                <a:tc>
                  <a:txBody>
                    <a:bodyPr/>
                    <a:lstStyle/>
                    <a:p>
                      <a:pPr algn="just"/>
                      <a:r>
                        <a:rPr lang="ru-RU" sz="1800" b="1" dirty="0" smtClean="0">
                          <a:solidFill>
                            <a:schemeClr val="accent2">
                              <a:lumMod val="75000"/>
                            </a:schemeClr>
                          </a:solidFill>
                        </a:rPr>
                        <a:t>АЛЁНА, МАРИЯ, ПОЛИНА, ДАРЬЯ, АЛЕКСАНДРА</a:t>
                      </a:r>
                      <a:endParaRPr lang="ru-RU" sz="1800" b="1" dirty="0">
                        <a:solidFill>
                          <a:schemeClr val="accent2">
                            <a:lumMod val="75000"/>
                          </a:schemeClr>
                        </a:solidFill>
                      </a:endParaRPr>
                    </a:p>
                  </a:txBody>
                  <a:tcPr/>
                </a:tc>
                <a:tc>
                  <a:txBody>
                    <a:bodyPr/>
                    <a:lstStyle/>
                    <a:p>
                      <a:pPr algn="l"/>
                      <a:r>
                        <a:rPr lang="ru-RU" sz="1800" b="1" dirty="0" smtClean="0">
                          <a:solidFill>
                            <a:schemeClr val="accent2">
                              <a:lumMod val="75000"/>
                            </a:schemeClr>
                          </a:solidFill>
                        </a:rPr>
                        <a:t>4           </a:t>
                      </a:r>
                      <a:endParaRPr lang="ru-RU" sz="1800" b="1" dirty="0">
                        <a:solidFill>
                          <a:schemeClr val="accent2">
                            <a:lumMod val="75000"/>
                          </a:schemeClr>
                        </a:solidFill>
                      </a:endParaRPr>
                    </a:p>
                  </a:txBody>
                  <a:tcPr/>
                </a:tc>
              </a:tr>
              <a:tr h="504055">
                <a:tc>
                  <a:txBody>
                    <a:bodyPr/>
                    <a:lstStyle/>
                    <a:p>
                      <a:pPr algn="just"/>
                      <a:r>
                        <a:rPr lang="ru-RU" sz="1800" b="1" dirty="0" smtClean="0">
                          <a:solidFill>
                            <a:schemeClr val="accent2">
                              <a:lumMod val="75000"/>
                            </a:schemeClr>
                          </a:solidFill>
                        </a:rPr>
                        <a:t>СОФЬЯ, ЭЛИНА, КРИСТИНА, ЯНА, ДИАНА, ЮЛИЯ, АМИНА,</a:t>
                      </a:r>
                      <a:r>
                        <a:rPr lang="ru-RU" sz="1800" b="1" baseline="0" dirty="0" smtClean="0">
                          <a:solidFill>
                            <a:schemeClr val="accent2">
                              <a:lumMod val="75000"/>
                            </a:schemeClr>
                          </a:solidFill>
                        </a:rPr>
                        <a:t> ЕЛЕНА</a:t>
                      </a:r>
                      <a:endParaRPr lang="ru-RU" sz="1800" b="1" dirty="0">
                        <a:solidFill>
                          <a:schemeClr val="accent2">
                            <a:lumMod val="75000"/>
                          </a:schemeClr>
                        </a:solidFill>
                      </a:endParaRPr>
                    </a:p>
                  </a:txBody>
                  <a:tcPr/>
                </a:tc>
                <a:tc>
                  <a:txBody>
                    <a:bodyPr/>
                    <a:lstStyle/>
                    <a:p>
                      <a:pPr algn="l"/>
                      <a:r>
                        <a:rPr lang="ru-RU" sz="1800" b="1" dirty="0" smtClean="0">
                          <a:solidFill>
                            <a:schemeClr val="accent2">
                              <a:lumMod val="75000"/>
                            </a:schemeClr>
                          </a:solidFill>
                        </a:rPr>
                        <a:t>3           </a:t>
                      </a:r>
                      <a:endParaRPr lang="ru-RU" sz="1800" b="1" dirty="0">
                        <a:solidFill>
                          <a:schemeClr val="accent2">
                            <a:lumMod val="75000"/>
                          </a:schemeClr>
                        </a:solidFill>
                      </a:endParaRPr>
                    </a:p>
                  </a:txBody>
                  <a:tcPr/>
                </a:tc>
              </a:tr>
              <a:tr h="694260">
                <a:tc>
                  <a:txBody>
                    <a:bodyPr/>
                    <a:lstStyle/>
                    <a:p>
                      <a:pPr algn="just"/>
                      <a:r>
                        <a:rPr lang="ru-RU" sz="1800" b="1" dirty="0" smtClean="0">
                          <a:solidFill>
                            <a:schemeClr val="accent2">
                              <a:lumMod val="75000"/>
                            </a:schemeClr>
                          </a:solidFill>
                        </a:rPr>
                        <a:t>СОФИЯ, АДЕЛИНА, АЛИНА, КАРИНА, ОКСАНА, ВИОЛЕТТА, СНЕЖАНА, ЕКАТЕРИНА, ИРИНА, ОЛЬГА, МИЛАНА, НАТАЛЬЯ, АННА</a:t>
                      </a:r>
                      <a:endParaRPr lang="ru-RU" sz="1800" b="1" dirty="0">
                        <a:solidFill>
                          <a:schemeClr val="accent2">
                            <a:lumMod val="75000"/>
                          </a:schemeClr>
                        </a:solidFill>
                      </a:endParaRPr>
                    </a:p>
                  </a:txBody>
                  <a:tcPr/>
                </a:tc>
                <a:tc>
                  <a:txBody>
                    <a:bodyPr/>
                    <a:lstStyle/>
                    <a:p>
                      <a:pPr algn="l"/>
                      <a:r>
                        <a:rPr lang="ru-RU" sz="1800" b="1" dirty="0" smtClean="0">
                          <a:solidFill>
                            <a:schemeClr val="accent2">
                              <a:lumMod val="75000"/>
                            </a:schemeClr>
                          </a:solidFill>
                        </a:rPr>
                        <a:t>2</a:t>
                      </a:r>
                      <a:r>
                        <a:rPr lang="en-US" sz="1800" b="1" dirty="0" smtClean="0">
                          <a:solidFill>
                            <a:schemeClr val="accent2">
                              <a:lumMod val="75000"/>
                            </a:schemeClr>
                          </a:solidFill>
                        </a:rPr>
                        <a:t>            </a:t>
                      </a:r>
                      <a:endParaRPr lang="ru-RU" sz="1800" b="1" dirty="0">
                        <a:solidFill>
                          <a:schemeClr val="accent2">
                            <a:lumMod val="75000"/>
                          </a:schemeClr>
                        </a:solidFill>
                      </a:endParaRPr>
                    </a:p>
                  </a:txBody>
                  <a:tcPr/>
                </a:tc>
              </a:tr>
              <a:tr h="1843940">
                <a:tc>
                  <a:txBody>
                    <a:bodyPr/>
                    <a:lstStyle/>
                    <a:p>
                      <a:pPr algn="just"/>
                      <a:r>
                        <a:rPr lang="ru-RU" sz="1800" b="1" dirty="0" smtClean="0">
                          <a:solidFill>
                            <a:schemeClr val="accent2">
                              <a:lumMod val="75000"/>
                            </a:schemeClr>
                          </a:solidFill>
                        </a:rPr>
                        <a:t>МАРЬЯМ, АГНЕССА, СТЕФАНИЯ, АРИНА, КАРОЛИНА, ДИЛЯРА, ЛАДА, ЗЛАТА, НИНИ, ЗОЛИНА, ВАСИЛИНА, ТАМАРА,</a:t>
                      </a:r>
                      <a:r>
                        <a:rPr lang="ru-RU" sz="1800" b="1" baseline="0" dirty="0" smtClean="0">
                          <a:solidFill>
                            <a:schemeClr val="accent2">
                              <a:lumMod val="75000"/>
                            </a:schemeClr>
                          </a:solidFill>
                        </a:rPr>
                        <a:t> ЖАСМИН, МАЛИКА, НАДЕЖДА, ЛОЛА, КСЕНИЯ, ЖАННА, ЕВГЕНИЯ, МЕДИНА, АИША, УЛЬЯНА, ЮНИКА, ЭМИЛИЯ, ЛЮБОВЬ, РАДМИЛА, АЛЬБИНА, ДАНИЯ, ЕВА, АИДА,  ВЕРОНИКА</a:t>
                      </a:r>
                      <a:endParaRPr lang="ru-RU" sz="1800" b="1" dirty="0">
                        <a:solidFill>
                          <a:schemeClr val="accent2">
                            <a:lumMod val="75000"/>
                          </a:schemeClr>
                        </a:solidFill>
                      </a:endParaRPr>
                    </a:p>
                  </a:txBody>
                  <a:tcPr/>
                </a:tc>
                <a:tc>
                  <a:txBody>
                    <a:bodyPr/>
                    <a:lstStyle/>
                    <a:p>
                      <a:pPr algn="l"/>
                      <a:r>
                        <a:rPr lang="ru-RU" sz="1800" b="1" dirty="0" smtClean="0">
                          <a:solidFill>
                            <a:schemeClr val="accent2">
                              <a:lumMod val="75000"/>
                            </a:schemeClr>
                          </a:solidFill>
                        </a:rPr>
                        <a:t>1</a:t>
                      </a:r>
                      <a:r>
                        <a:rPr lang="en-US" sz="1800" b="1" dirty="0" smtClean="0">
                          <a:solidFill>
                            <a:schemeClr val="accent2">
                              <a:lumMod val="75000"/>
                            </a:schemeClr>
                          </a:solidFill>
                        </a:rPr>
                        <a:t>            </a:t>
                      </a:r>
                      <a:endParaRPr lang="ru-RU" sz="1800" b="1" dirty="0">
                        <a:solidFill>
                          <a:schemeClr val="accent2">
                            <a:lumMod val="75000"/>
                          </a:schemeClr>
                        </a:solidFill>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3"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
                                        <p:tgtEl>
                                          <p:spTgt spid="5"/>
                                        </p:tgtEl>
                                      </p:cBhvr>
                                    </p:animEffect>
                                    <p:anim calcmode="lin" valueType="num">
                                      <p:cBhvr>
                                        <p:cTn id="22" dur="400" fill="hold"/>
                                        <p:tgtEl>
                                          <p:spTgt spid="5"/>
                                        </p:tgtEl>
                                        <p:attrNameLst>
                                          <p:attrName>ppt_x</p:attrName>
                                        </p:attrNameLst>
                                      </p:cBhvr>
                                      <p:tavLst>
                                        <p:tav tm="0">
                                          <p:val>
                                            <p:strVal val="#ppt_x"/>
                                          </p:val>
                                        </p:tav>
                                        <p:tav tm="100000">
                                          <p:val>
                                            <p:strVal val="#ppt_x"/>
                                          </p:val>
                                        </p:tav>
                                      </p:tavLst>
                                    </p:anim>
                                    <p:anim calcmode="lin" valueType="num">
                                      <p:cBhvr>
                                        <p:cTn id="23" dur="400" fill="hold"/>
                                        <p:tgtEl>
                                          <p:spTgt spid="5"/>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72008"/>
          </a:xfrm>
        </p:spPr>
        <p:txBody>
          <a:bodyPr>
            <a:noAutofit/>
          </a:bodyPr>
          <a:lstStyle/>
          <a:p>
            <a:endParaRPr lang="ru-RU" sz="3200" b="1" dirty="0">
              <a:solidFill>
                <a:srgbClr val="C00000"/>
              </a:solidFill>
            </a:endParaRPr>
          </a:p>
        </p:txBody>
      </p:sp>
      <p:sp>
        <p:nvSpPr>
          <p:cNvPr id="3" name="Содержимое 2"/>
          <p:cNvSpPr>
            <a:spLocks noGrp="1"/>
          </p:cNvSpPr>
          <p:nvPr>
            <p:ph idx="1"/>
          </p:nvPr>
        </p:nvSpPr>
        <p:spPr>
          <a:xfrm>
            <a:off x="457200" y="332656"/>
            <a:ext cx="8229600" cy="6192688"/>
          </a:xfrm>
        </p:spPr>
        <p:txBody>
          <a:bodyPr/>
          <a:lstStyle/>
          <a:p>
            <a:pPr>
              <a:buNone/>
            </a:pPr>
            <a:r>
              <a:rPr lang="ru-RU" sz="2800" b="1" i="1" dirty="0" smtClean="0">
                <a:solidFill>
                  <a:schemeClr val="accent6">
                    <a:lumMod val="50000"/>
                  </a:schemeClr>
                </a:solidFill>
              </a:rPr>
              <a:t>МАЛЬЧИКИ</a:t>
            </a:r>
          </a:p>
          <a:p>
            <a:pPr>
              <a:buNone/>
            </a:pPr>
            <a:endParaRPr lang="ru-RU" b="1" i="1" dirty="0">
              <a:solidFill>
                <a:schemeClr val="accent6">
                  <a:lumMod val="50000"/>
                </a:schemeClr>
              </a:solidFill>
            </a:endParaRPr>
          </a:p>
        </p:txBody>
      </p:sp>
      <p:graphicFrame>
        <p:nvGraphicFramePr>
          <p:cNvPr id="5" name="Таблица 4"/>
          <p:cNvGraphicFramePr>
            <a:graphicFrameLocks noGrp="1"/>
          </p:cNvGraphicFramePr>
          <p:nvPr/>
        </p:nvGraphicFramePr>
        <p:xfrm>
          <a:off x="251520" y="1124744"/>
          <a:ext cx="8640960" cy="5112568"/>
        </p:xfrm>
        <a:graphic>
          <a:graphicData uri="http://schemas.openxmlformats.org/drawingml/2006/table">
            <a:tbl>
              <a:tblPr firstRow="1" bandRow="1">
                <a:tableStyleId>{5C22544A-7EE6-4342-B048-85BDC9FD1C3A}</a:tableStyleId>
              </a:tblPr>
              <a:tblGrid>
                <a:gridCol w="6711796"/>
                <a:gridCol w="1929164"/>
              </a:tblGrid>
              <a:tr h="653323">
                <a:tc>
                  <a:txBody>
                    <a:bodyPr/>
                    <a:lstStyle/>
                    <a:p>
                      <a:pPr algn="ctr"/>
                      <a:r>
                        <a:rPr lang="ru-RU" sz="1800" dirty="0" smtClean="0"/>
                        <a:t>ИМЕНА</a:t>
                      </a:r>
                      <a:endParaRPr lang="ru-RU" sz="1800" dirty="0"/>
                    </a:p>
                  </a:txBody>
                  <a:tcPr/>
                </a:tc>
                <a:tc>
                  <a:txBody>
                    <a:bodyPr/>
                    <a:lstStyle/>
                    <a:p>
                      <a:pPr algn="ctr"/>
                      <a:r>
                        <a:rPr lang="ru-RU" sz="1800" dirty="0" smtClean="0"/>
                        <a:t>КОЛИЧЕСТВО ЧЕЛОВЕК</a:t>
                      </a:r>
                      <a:endParaRPr lang="ru-RU" sz="1800" dirty="0"/>
                    </a:p>
                  </a:txBody>
                  <a:tcPr/>
                </a:tc>
              </a:tr>
              <a:tr h="373327">
                <a:tc>
                  <a:txBody>
                    <a:bodyPr/>
                    <a:lstStyle/>
                    <a:p>
                      <a:pPr algn="just"/>
                      <a:r>
                        <a:rPr lang="ru-RU" sz="1800" b="1" dirty="0" smtClean="0">
                          <a:solidFill>
                            <a:schemeClr val="accent2">
                              <a:lumMod val="75000"/>
                            </a:schemeClr>
                          </a:solidFill>
                        </a:rPr>
                        <a:t>АЛЕКСАНДР</a:t>
                      </a:r>
                      <a:endParaRPr lang="ru-RU" sz="1800" b="1" dirty="0">
                        <a:solidFill>
                          <a:schemeClr val="accent2">
                            <a:lumMod val="75000"/>
                          </a:schemeClr>
                        </a:solidFill>
                      </a:endParaRPr>
                    </a:p>
                  </a:txBody>
                  <a:tcPr/>
                </a:tc>
                <a:tc>
                  <a:txBody>
                    <a:bodyPr/>
                    <a:lstStyle/>
                    <a:p>
                      <a:pPr algn="l"/>
                      <a:r>
                        <a:rPr lang="ru-RU" sz="1800" b="1" dirty="0" smtClean="0">
                          <a:solidFill>
                            <a:schemeClr val="accent2">
                              <a:lumMod val="75000"/>
                            </a:schemeClr>
                          </a:solidFill>
                        </a:rPr>
                        <a:t>9        </a:t>
                      </a:r>
                      <a:r>
                        <a:rPr lang="en-US" sz="1800" b="1" dirty="0" smtClean="0">
                          <a:solidFill>
                            <a:schemeClr val="accent2">
                              <a:lumMod val="75000"/>
                            </a:schemeClr>
                          </a:solidFill>
                        </a:rPr>
                        <a:t>   </a:t>
                      </a:r>
                      <a:endParaRPr lang="ru-RU" sz="1800" b="1" dirty="0">
                        <a:solidFill>
                          <a:schemeClr val="accent2">
                            <a:lumMod val="75000"/>
                          </a:schemeClr>
                        </a:solidFill>
                      </a:endParaRPr>
                    </a:p>
                  </a:txBody>
                  <a:tcPr/>
                </a:tc>
              </a:tr>
              <a:tr h="373327">
                <a:tc>
                  <a:txBody>
                    <a:bodyPr/>
                    <a:lstStyle/>
                    <a:p>
                      <a:pPr algn="just"/>
                      <a:r>
                        <a:rPr lang="ru-RU" sz="1800" b="1" dirty="0" smtClean="0">
                          <a:solidFill>
                            <a:schemeClr val="accent2">
                              <a:lumMod val="75000"/>
                            </a:schemeClr>
                          </a:solidFill>
                        </a:rPr>
                        <a:t>АРТЁМ</a:t>
                      </a:r>
                      <a:endParaRPr lang="ru-RU" sz="1800" b="1" dirty="0">
                        <a:solidFill>
                          <a:schemeClr val="accent2">
                            <a:lumMod val="75000"/>
                          </a:schemeClr>
                        </a:solidFill>
                      </a:endParaRPr>
                    </a:p>
                  </a:txBody>
                  <a:tcPr/>
                </a:tc>
                <a:tc>
                  <a:txBody>
                    <a:bodyPr/>
                    <a:lstStyle/>
                    <a:p>
                      <a:pPr algn="l"/>
                      <a:r>
                        <a:rPr lang="ru-RU" sz="1800" b="1" dirty="0" smtClean="0">
                          <a:solidFill>
                            <a:schemeClr val="accent2">
                              <a:lumMod val="75000"/>
                            </a:schemeClr>
                          </a:solidFill>
                        </a:rPr>
                        <a:t>7           </a:t>
                      </a:r>
                      <a:endParaRPr lang="ru-RU" sz="1800" b="1" dirty="0">
                        <a:solidFill>
                          <a:schemeClr val="accent2">
                            <a:lumMod val="75000"/>
                          </a:schemeClr>
                        </a:solidFill>
                      </a:endParaRPr>
                    </a:p>
                  </a:txBody>
                  <a:tcPr/>
                </a:tc>
              </a:tr>
              <a:tr h="373327">
                <a:tc>
                  <a:txBody>
                    <a:bodyPr/>
                    <a:lstStyle/>
                    <a:p>
                      <a:pPr algn="just"/>
                      <a:r>
                        <a:rPr lang="ru-RU" sz="1800" b="1" dirty="0" smtClean="0">
                          <a:solidFill>
                            <a:schemeClr val="accent2">
                              <a:lumMod val="75000"/>
                            </a:schemeClr>
                          </a:solidFill>
                        </a:rPr>
                        <a:t>АЛЕКСЕЙ, НИКИТА</a:t>
                      </a:r>
                      <a:endParaRPr lang="ru-RU" sz="1800" b="1" dirty="0">
                        <a:solidFill>
                          <a:schemeClr val="accent2">
                            <a:lumMod val="75000"/>
                          </a:schemeClr>
                        </a:solidFill>
                      </a:endParaRPr>
                    </a:p>
                  </a:txBody>
                  <a:tcPr/>
                </a:tc>
                <a:tc>
                  <a:txBody>
                    <a:bodyPr/>
                    <a:lstStyle/>
                    <a:p>
                      <a:pPr algn="l"/>
                      <a:r>
                        <a:rPr lang="ru-RU" sz="1800" b="1" dirty="0" smtClean="0">
                          <a:solidFill>
                            <a:schemeClr val="accent2">
                              <a:lumMod val="75000"/>
                            </a:schemeClr>
                          </a:solidFill>
                        </a:rPr>
                        <a:t>5           </a:t>
                      </a:r>
                      <a:endParaRPr lang="ru-RU" sz="1800" b="1" dirty="0">
                        <a:solidFill>
                          <a:schemeClr val="accent2">
                            <a:lumMod val="75000"/>
                          </a:schemeClr>
                        </a:solidFill>
                      </a:endParaRPr>
                    </a:p>
                  </a:txBody>
                  <a:tcPr/>
                </a:tc>
              </a:tr>
              <a:tr h="529192">
                <a:tc>
                  <a:txBody>
                    <a:bodyPr/>
                    <a:lstStyle/>
                    <a:p>
                      <a:pPr algn="just"/>
                      <a:r>
                        <a:rPr lang="ru-RU" sz="1800" b="1" dirty="0" smtClean="0">
                          <a:solidFill>
                            <a:schemeClr val="accent2">
                              <a:lumMod val="75000"/>
                            </a:schemeClr>
                          </a:solidFill>
                        </a:rPr>
                        <a:t>ДАНИЯР, ВЛАДИСЛАВ, ДМИТРИЙ</a:t>
                      </a:r>
                      <a:endParaRPr lang="ru-RU" sz="1800" b="1" dirty="0">
                        <a:solidFill>
                          <a:schemeClr val="accent2">
                            <a:lumMod val="75000"/>
                          </a:schemeClr>
                        </a:solidFill>
                      </a:endParaRPr>
                    </a:p>
                  </a:txBody>
                  <a:tcPr/>
                </a:tc>
                <a:tc>
                  <a:txBody>
                    <a:bodyPr/>
                    <a:lstStyle/>
                    <a:p>
                      <a:pPr algn="l"/>
                      <a:r>
                        <a:rPr lang="ru-RU" sz="1800" b="1" dirty="0" smtClean="0">
                          <a:solidFill>
                            <a:schemeClr val="accent2">
                              <a:lumMod val="75000"/>
                            </a:schemeClr>
                          </a:solidFill>
                        </a:rPr>
                        <a:t>4        </a:t>
                      </a:r>
                      <a:r>
                        <a:rPr lang="en-US" sz="1800" b="1" dirty="0" smtClean="0">
                          <a:solidFill>
                            <a:schemeClr val="accent2">
                              <a:lumMod val="75000"/>
                            </a:schemeClr>
                          </a:solidFill>
                        </a:rPr>
                        <a:t>  </a:t>
                      </a:r>
                      <a:r>
                        <a:rPr lang="ru-RU" sz="1800" b="1" dirty="0" smtClean="0">
                          <a:solidFill>
                            <a:schemeClr val="accent2">
                              <a:lumMod val="75000"/>
                            </a:schemeClr>
                          </a:solidFill>
                        </a:rPr>
                        <a:t> </a:t>
                      </a:r>
                      <a:endParaRPr lang="ru-RU" sz="1800" b="1" dirty="0">
                        <a:solidFill>
                          <a:schemeClr val="accent2">
                            <a:lumMod val="75000"/>
                          </a:schemeClr>
                        </a:solidFill>
                      </a:endParaRPr>
                    </a:p>
                  </a:txBody>
                  <a:tcPr/>
                </a:tc>
              </a:tr>
              <a:tr h="563915">
                <a:tc>
                  <a:txBody>
                    <a:bodyPr/>
                    <a:lstStyle/>
                    <a:p>
                      <a:pPr algn="just"/>
                      <a:r>
                        <a:rPr lang="ru-RU" sz="1800" b="1" dirty="0" smtClean="0">
                          <a:solidFill>
                            <a:schemeClr val="accent2">
                              <a:lumMod val="75000"/>
                            </a:schemeClr>
                          </a:solidFill>
                        </a:rPr>
                        <a:t>ДАНИЛ, ДАНИИЛ, ИЛЬЯ, АНДРЕЙ, КИРИЛЛ </a:t>
                      </a:r>
                      <a:endParaRPr lang="ru-RU" sz="1800" b="1" dirty="0">
                        <a:solidFill>
                          <a:schemeClr val="accent2">
                            <a:lumMod val="75000"/>
                          </a:schemeClr>
                        </a:solidFill>
                      </a:endParaRPr>
                    </a:p>
                  </a:txBody>
                  <a:tcPr/>
                </a:tc>
                <a:tc>
                  <a:txBody>
                    <a:bodyPr/>
                    <a:lstStyle/>
                    <a:p>
                      <a:pPr algn="l"/>
                      <a:r>
                        <a:rPr lang="ru-RU" sz="1800" b="1" dirty="0" smtClean="0">
                          <a:solidFill>
                            <a:schemeClr val="accent2">
                              <a:lumMod val="75000"/>
                            </a:schemeClr>
                          </a:solidFill>
                        </a:rPr>
                        <a:t>3</a:t>
                      </a:r>
                      <a:r>
                        <a:rPr lang="en-US" sz="1800" b="1" dirty="0" smtClean="0">
                          <a:solidFill>
                            <a:schemeClr val="accent2">
                              <a:lumMod val="75000"/>
                            </a:schemeClr>
                          </a:solidFill>
                        </a:rPr>
                        <a:t>           </a:t>
                      </a:r>
                      <a:endParaRPr lang="ru-RU" sz="1800" b="1" dirty="0">
                        <a:solidFill>
                          <a:schemeClr val="accent2">
                            <a:lumMod val="75000"/>
                          </a:schemeClr>
                        </a:solidFill>
                      </a:endParaRPr>
                    </a:p>
                  </a:txBody>
                  <a:tcPr/>
                </a:tc>
              </a:tr>
              <a:tr h="752848">
                <a:tc>
                  <a:txBody>
                    <a:bodyPr/>
                    <a:lstStyle/>
                    <a:p>
                      <a:pPr algn="just"/>
                      <a:r>
                        <a:rPr lang="ru-RU" sz="1800" b="1" dirty="0" smtClean="0">
                          <a:solidFill>
                            <a:schemeClr val="accent2">
                              <a:lumMod val="75000"/>
                            </a:schemeClr>
                          </a:solidFill>
                        </a:rPr>
                        <a:t>ТИМУР, ЯРОСЛАВ, ДАМИР, АБДУЛМАЛИК, МАКСИМ, ЕГОР, ВИКТОР, ВЛАДИМИР, КОНСТАНТИН, ИЛЬЯ,</a:t>
                      </a:r>
                      <a:r>
                        <a:rPr lang="ru-RU" sz="1800" b="1" baseline="0" dirty="0" smtClean="0">
                          <a:solidFill>
                            <a:schemeClr val="accent2">
                              <a:lumMod val="75000"/>
                            </a:schemeClr>
                          </a:solidFill>
                        </a:rPr>
                        <a:t> МАКСИМ</a:t>
                      </a:r>
                      <a:endParaRPr lang="ru-RU" sz="1800" b="1" dirty="0">
                        <a:solidFill>
                          <a:schemeClr val="accent2">
                            <a:lumMod val="75000"/>
                          </a:schemeClr>
                        </a:solidFill>
                      </a:endParaRPr>
                    </a:p>
                  </a:txBody>
                  <a:tcPr>
                    <a:lnB w="12700" cap="flat" cmpd="sng" algn="ctr">
                      <a:solidFill>
                        <a:schemeClr val="bg1"/>
                      </a:solidFill>
                      <a:prstDash val="solid"/>
                      <a:round/>
                      <a:headEnd type="none" w="med" len="med"/>
                      <a:tailEnd type="none" w="med" len="med"/>
                    </a:lnB>
                  </a:tcPr>
                </a:tc>
                <a:tc>
                  <a:txBody>
                    <a:bodyPr/>
                    <a:lstStyle/>
                    <a:p>
                      <a:pPr algn="l"/>
                      <a:r>
                        <a:rPr lang="ru-RU" sz="1800" b="1" dirty="0" smtClean="0">
                          <a:solidFill>
                            <a:schemeClr val="accent2">
                              <a:lumMod val="75000"/>
                            </a:schemeClr>
                          </a:solidFill>
                        </a:rPr>
                        <a:t>2</a:t>
                      </a:r>
                      <a:r>
                        <a:rPr lang="en-US" sz="1800" b="1" dirty="0" smtClean="0">
                          <a:solidFill>
                            <a:schemeClr val="accent2">
                              <a:lumMod val="75000"/>
                            </a:schemeClr>
                          </a:solidFill>
                        </a:rPr>
                        <a:t>           </a:t>
                      </a:r>
                      <a:endParaRPr lang="ru-RU" sz="1800" b="1" dirty="0">
                        <a:solidFill>
                          <a:schemeClr val="accent2">
                            <a:lumMod val="75000"/>
                          </a:schemeClr>
                        </a:solidFill>
                      </a:endParaRPr>
                    </a:p>
                  </a:txBody>
                  <a:tcPr>
                    <a:lnB w="12700" cap="flat" cmpd="sng" algn="ctr">
                      <a:solidFill>
                        <a:schemeClr val="bg1"/>
                      </a:solidFill>
                      <a:prstDash val="solid"/>
                      <a:round/>
                      <a:headEnd type="none" w="med" len="med"/>
                      <a:tailEnd type="none" w="med" len="med"/>
                    </a:lnB>
                  </a:tcPr>
                </a:tc>
              </a:tr>
              <a:tr h="1493309">
                <a:tc>
                  <a:txBody>
                    <a:bodyPr/>
                    <a:lstStyle/>
                    <a:p>
                      <a:pPr algn="just"/>
                      <a:r>
                        <a:rPr lang="ru-RU" sz="1800" b="1" dirty="0" smtClean="0">
                          <a:solidFill>
                            <a:schemeClr val="accent2">
                              <a:lumMod val="75000"/>
                            </a:schemeClr>
                          </a:solidFill>
                        </a:rPr>
                        <a:t>КАРИМ, НАИЛЬ, АЛМАЗ, МИХАИЛ, ПАВЕЛ, МАТВЕЙ, НАРЕК, РУБЕН, АЛАН, ГЕОРГИЙ, РИФАТ, АРМЕН, ВАДИМ, ДАВИД, ЭРИК, НИКОЛАЙ, МАДИ, ДАНАТ, ЭМИЛЬ, САБИР, ИЛЬДАР, ОЛЕГ, АРТУР, МАРЛЕН, ДЕНИС, СЕРГЕЙ, ГЛЕБ, ИВАН, ВЕНИАМИН,</a:t>
                      </a:r>
                      <a:r>
                        <a:rPr lang="ru-RU" sz="1800" b="1" baseline="0" dirty="0" smtClean="0">
                          <a:solidFill>
                            <a:schemeClr val="accent2">
                              <a:lumMod val="75000"/>
                            </a:schemeClr>
                          </a:solidFill>
                        </a:rPr>
                        <a:t> АВЕТИК, РУСТАМ, РОСТИСЛАВ, ВЯЧЕСЛАВ.</a:t>
                      </a:r>
                      <a:endParaRPr lang="ru-RU" sz="1800" b="1" dirty="0">
                        <a:solidFill>
                          <a:schemeClr val="accent2">
                            <a:lumMod val="75000"/>
                          </a:schemeClr>
                        </a:solidFill>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ru-RU" sz="1800" b="1" dirty="0" smtClean="0">
                          <a:solidFill>
                            <a:schemeClr val="accent2">
                              <a:lumMod val="75000"/>
                            </a:schemeClr>
                          </a:solidFill>
                        </a:rPr>
                        <a:t>1    </a:t>
                      </a:r>
                      <a:r>
                        <a:rPr lang="en-US" sz="1800" b="1" dirty="0" smtClean="0">
                          <a:solidFill>
                            <a:schemeClr val="accent2">
                              <a:lumMod val="75000"/>
                            </a:schemeClr>
                          </a:solidFill>
                        </a:rPr>
                        <a:t>     </a:t>
                      </a:r>
                      <a:r>
                        <a:rPr lang="ru-RU" sz="1800" b="1" dirty="0" smtClean="0">
                          <a:solidFill>
                            <a:schemeClr val="accent2">
                              <a:lumMod val="75000"/>
                            </a:schemeClr>
                          </a:solidFill>
                        </a:rPr>
                        <a:t>       </a:t>
                      </a:r>
                      <a:endParaRPr lang="ru-RU" sz="1800" b="1" dirty="0">
                        <a:solidFill>
                          <a:schemeClr val="accent2">
                            <a:lumMod val="75000"/>
                          </a:schemeClr>
                        </a:solidFill>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3"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
                                        <p:tgtEl>
                                          <p:spTgt spid="5"/>
                                        </p:tgtEl>
                                      </p:cBhvr>
                                    </p:animEffect>
                                    <p:anim calcmode="lin" valueType="num">
                                      <p:cBhvr>
                                        <p:cTn id="14" dur="400" fill="hold"/>
                                        <p:tgtEl>
                                          <p:spTgt spid="5"/>
                                        </p:tgtEl>
                                        <p:attrNameLst>
                                          <p:attrName>ppt_x</p:attrName>
                                        </p:attrNameLst>
                                      </p:cBhvr>
                                      <p:tavLst>
                                        <p:tav tm="0">
                                          <p:val>
                                            <p:strVal val="#ppt_x"/>
                                          </p:val>
                                        </p:tav>
                                        <p:tav tm="100000">
                                          <p:val>
                                            <p:strVal val="#ppt_x"/>
                                          </p:val>
                                        </p:tav>
                                      </p:tavLst>
                                    </p:anim>
                                    <p:anim calcmode="lin" valueType="num">
                                      <p:cBhvr>
                                        <p:cTn id="15" dur="400" fill="hold"/>
                                        <p:tgtEl>
                                          <p:spTgt spid="5"/>
                                        </p:tgtEl>
                                        <p:attrNameLst>
                                          <p:attrName>ppt_y</p:attrName>
                                        </p:attrNameLst>
                                      </p:cBhvr>
                                      <p:tavLst>
                                        <p:tav tm="0">
                                          <p:val>
                                            <p:strVal val="#ppt_y+0.31"/>
                                          </p:val>
                                        </p:tav>
                                        <p:tav tm="100000">
                                          <p:val>
                                            <p:strVal val="#ppt_y+0.31"/>
                                          </p:val>
                                        </p:tav>
                                      </p:tavLst>
                                    </p:anim>
                                    <p:anim calcmode="lin" valueType="num">
                                      <p:cBhvr>
                                        <p:cTn id="16"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7"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755576" y="980728"/>
            <a:ext cx="7848872" cy="4608512"/>
          </a:xfrm>
        </p:spPr>
        <p:txBody>
          <a:bodyPr/>
          <a:lstStyle/>
          <a:p>
            <a:pPr algn="just"/>
            <a:r>
              <a:rPr lang="en-US" dirty="0" smtClean="0">
                <a:solidFill>
                  <a:srgbClr val="C00000"/>
                </a:solidFill>
              </a:rPr>
              <a:t>	</a:t>
            </a:r>
            <a:r>
              <a:rPr lang="ru-RU" sz="3600" dirty="0" smtClean="0">
                <a:solidFill>
                  <a:srgbClr val="7030A0"/>
                </a:solidFill>
              </a:rPr>
              <a:t>На </a:t>
            </a:r>
            <a:r>
              <a:rPr lang="ru-RU" sz="3600" b="1" dirty="0" smtClean="0">
                <a:solidFill>
                  <a:srgbClr val="7030A0"/>
                </a:solidFill>
              </a:rPr>
              <a:t>третьем этапе</a:t>
            </a:r>
            <a:r>
              <a:rPr lang="ru-RU" sz="3600" dirty="0" smtClean="0">
                <a:solidFill>
                  <a:srgbClr val="7030A0"/>
                </a:solidFill>
              </a:rPr>
              <a:t> я собирала информацию об именах, определяла соответствие имени и характера.</a:t>
            </a:r>
          </a:p>
          <a:p>
            <a:pPr algn="just"/>
            <a:endParaRPr lang="ru-RU" sz="3600" dirty="0" smtClean="0">
              <a:solidFill>
                <a:srgbClr val="7030A0"/>
              </a:solidFill>
            </a:endParaRPr>
          </a:p>
          <a:p>
            <a:r>
              <a:rPr lang="ru-RU" sz="3600" b="1" dirty="0" smtClean="0">
                <a:solidFill>
                  <a:srgbClr val="7030A0"/>
                </a:solidFill>
              </a:rPr>
              <a:t>Что же означают наши имена?</a:t>
            </a:r>
            <a:endParaRPr lang="ru-RU" sz="3600" b="1"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amond(in)">
                                      <p:cBhvr>
                                        <p:cTn id="1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11560" y="476672"/>
            <a:ext cx="8064896" cy="5976664"/>
          </a:xfrm>
        </p:spPr>
        <p:txBody>
          <a:bodyPr>
            <a:normAutofit fontScale="25000" lnSpcReduction="20000"/>
          </a:bodyPr>
          <a:lstStyle/>
          <a:p>
            <a:pPr algn="just"/>
            <a:r>
              <a:rPr lang="ru-RU" sz="2400" b="1" i="1" dirty="0" smtClean="0">
                <a:solidFill>
                  <a:srgbClr val="C00000"/>
                </a:solidFill>
                <a:latin typeface="Arial" pitchFamily="34" charset="0"/>
                <a:cs typeface="Arial" pitchFamily="34" charset="0"/>
              </a:rPr>
              <a:t>	</a:t>
            </a:r>
            <a:r>
              <a:rPr lang="ru-RU" sz="9600" b="1" i="1" dirty="0" smtClean="0">
                <a:solidFill>
                  <a:srgbClr val="C00000"/>
                </a:solidFill>
                <a:latin typeface="Arial" pitchFamily="34" charset="0"/>
                <a:cs typeface="Arial" pitchFamily="34" charset="0"/>
              </a:rPr>
              <a:t>ОЛЬГА – </a:t>
            </a:r>
            <a:r>
              <a:rPr lang="ru-RU" sz="9600" dirty="0" smtClean="0">
                <a:solidFill>
                  <a:srgbClr val="7030A0"/>
                </a:solidFill>
                <a:latin typeface="Arial" pitchFamily="34" charset="0"/>
                <a:cs typeface="Arial" pitchFamily="34" charset="0"/>
              </a:rPr>
              <a:t>1) (скандинавское) – «святая»;             2) древнеславянское – «чудодейка». Ольга сосредоточена и немного скрытна. Активный и контактный ребенок, но в тоже время замкнутый.</a:t>
            </a:r>
          </a:p>
          <a:p>
            <a:pPr algn="just"/>
            <a:r>
              <a:rPr lang="ru-RU" sz="9600" dirty="0" smtClean="0">
                <a:solidFill>
                  <a:srgbClr val="7030A0"/>
                </a:solidFill>
                <a:latin typeface="Arial" pitchFamily="34" charset="0"/>
                <a:cs typeface="Arial" pitchFamily="34" charset="0"/>
              </a:rPr>
              <a:t>	</a:t>
            </a:r>
            <a:r>
              <a:rPr lang="ru-RU" sz="9600" b="1" i="1" dirty="0" smtClean="0">
                <a:solidFill>
                  <a:srgbClr val="C00000"/>
                </a:solidFill>
                <a:latin typeface="Arial" pitchFamily="34" charset="0"/>
                <a:cs typeface="Arial" pitchFamily="34" charset="0"/>
              </a:rPr>
              <a:t>МАЛИК –</a:t>
            </a:r>
            <a:r>
              <a:rPr lang="ru-RU" sz="9600" b="1" i="1" dirty="0" smtClean="0">
                <a:solidFill>
                  <a:srgbClr val="7030A0"/>
                </a:solidFill>
                <a:latin typeface="Arial" pitchFamily="34" charset="0"/>
                <a:cs typeface="Arial" pitchFamily="34" charset="0"/>
              </a:rPr>
              <a:t> </a:t>
            </a:r>
            <a:r>
              <a:rPr lang="ru-RU" sz="9600" dirty="0" smtClean="0">
                <a:solidFill>
                  <a:srgbClr val="7030A0"/>
                </a:solidFill>
                <a:latin typeface="Arial" pitchFamily="34" charset="0"/>
                <a:cs typeface="Arial" pitchFamily="34" charset="0"/>
              </a:rPr>
              <a:t>(мусульманское) – владыка, царь, правящий. Малик редко обращается за помощью, как к посторонним, так и к близким людям.</a:t>
            </a:r>
          </a:p>
          <a:p>
            <a:pPr algn="just"/>
            <a:r>
              <a:rPr lang="ru-RU" sz="9600" dirty="0" smtClean="0">
                <a:solidFill>
                  <a:srgbClr val="7030A0"/>
                </a:solidFill>
                <a:latin typeface="Arial" pitchFamily="34" charset="0"/>
                <a:cs typeface="Arial" pitchFamily="34" charset="0"/>
              </a:rPr>
              <a:t>	</a:t>
            </a:r>
            <a:r>
              <a:rPr lang="ru-RU" sz="9600" b="1" i="1" dirty="0" smtClean="0">
                <a:solidFill>
                  <a:srgbClr val="C00000"/>
                </a:solidFill>
                <a:latin typeface="Arial" pitchFamily="34" charset="0"/>
                <a:cs typeface="Arial" pitchFamily="34" charset="0"/>
              </a:rPr>
              <a:t>НАДЕЖДА –</a:t>
            </a:r>
            <a:r>
              <a:rPr lang="ru-RU" sz="9600" b="1" i="1" dirty="0" smtClean="0">
                <a:solidFill>
                  <a:srgbClr val="7030A0"/>
                </a:solidFill>
                <a:latin typeface="Arial" pitchFamily="34" charset="0"/>
                <a:cs typeface="Arial" pitchFamily="34" charset="0"/>
              </a:rPr>
              <a:t> </a:t>
            </a:r>
            <a:r>
              <a:rPr lang="ru-RU" sz="9600" dirty="0" smtClean="0">
                <a:solidFill>
                  <a:srgbClr val="7030A0"/>
                </a:solidFill>
                <a:latin typeface="Arial" pitchFamily="34" charset="0"/>
                <a:cs typeface="Arial" pitchFamily="34" charset="0"/>
              </a:rPr>
              <a:t>(греческое) «надежда». Надежда активный, немного упрямый ребенок. Она любит активные игры, с радостью проводит время со сверстниками.</a:t>
            </a:r>
          </a:p>
          <a:p>
            <a:pPr algn="just"/>
            <a:r>
              <a:rPr lang="ru-RU" sz="9600" dirty="0" smtClean="0">
                <a:solidFill>
                  <a:srgbClr val="7030A0"/>
                </a:solidFill>
                <a:latin typeface="Arial" pitchFamily="34" charset="0"/>
                <a:cs typeface="Arial" pitchFamily="34" charset="0"/>
              </a:rPr>
              <a:t>	</a:t>
            </a:r>
            <a:r>
              <a:rPr lang="ru-RU" sz="9600" b="1" i="1" dirty="0" smtClean="0">
                <a:solidFill>
                  <a:srgbClr val="C00000"/>
                </a:solidFill>
                <a:latin typeface="Arial" pitchFamily="34" charset="0"/>
                <a:cs typeface="Arial" pitchFamily="34" charset="0"/>
              </a:rPr>
              <a:t>ПОЛИНА – </a:t>
            </a:r>
            <a:r>
              <a:rPr lang="ru-RU" sz="9600" dirty="0" smtClean="0">
                <a:solidFill>
                  <a:srgbClr val="7030A0"/>
                </a:solidFill>
                <a:latin typeface="Arial" pitchFamily="34" charset="0"/>
                <a:cs typeface="Arial" pitchFamily="34" charset="0"/>
              </a:rPr>
              <a:t>1)</a:t>
            </a:r>
            <a:r>
              <a:rPr lang="ru-RU" sz="9600" b="1" i="1" dirty="0" smtClean="0">
                <a:solidFill>
                  <a:srgbClr val="7030A0"/>
                </a:solidFill>
                <a:latin typeface="Arial" pitchFamily="34" charset="0"/>
                <a:cs typeface="Arial" pitchFamily="34" charset="0"/>
              </a:rPr>
              <a:t> </a:t>
            </a:r>
            <a:r>
              <a:rPr lang="ru-RU" sz="9600" dirty="0" smtClean="0">
                <a:solidFill>
                  <a:srgbClr val="7030A0"/>
                </a:solidFill>
                <a:latin typeface="Arial" pitchFamily="34" charset="0"/>
                <a:cs typeface="Arial" pitchFamily="34" charset="0"/>
              </a:rPr>
              <a:t>(древнегреческое) – «солнечная», 2) (французское) – «малыш». Полина спокойная, послушная, добрая.</a:t>
            </a:r>
          </a:p>
          <a:p>
            <a:pPr algn="just"/>
            <a:r>
              <a:rPr lang="ru-RU" sz="9600" dirty="0" smtClean="0">
                <a:solidFill>
                  <a:srgbClr val="7030A0"/>
                </a:solidFill>
                <a:latin typeface="Arial" pitchFamily="34" charset="0"/>
                <a:cs typeface="Arial" pitchFamily="34" charset="0"/>
              </a:rPr>
              <a:t>	</a:t>
            </a:r>
            <a:r>
              <a:rPr lang="ru-RU" sz="9600" b="1" i="1" dirty="0" smtClean="0">
                <a:solidFill>
                  <a:srgbClr val="C00000"/>
                </a:solidFill>
                <a:latin typeface="Arial" pitchFamily="34" charset="0"/>
                <a:cs typeface="Arial" pitchFamily="34" charset="0"/>
              </a:rPr>
              <a:t>МАРИЯ –</a:t>
            </a:r>
            <a:r>
              <a:rPr lang="ru-RU" sz="9600" dirty="0" smtClean="0">
                <a:solidFill>
                  <a:srgbClr val="7030A0"/>
                </a:solidFill>
                <a:latin typeface="Arial" pitchFamily="34" charset="0"/>
                <a:cs typeface="Arial" pitchFamily="34" charset="0"/>
              </a:rPr>
              <a:t> (древнееврейское) –                             1) «отвергнутая», 2) «горечь», 3) «печальная»,             4) «госпожа». Мария спокойный, уравновешенный ребенок. Умеет постоять за себя.</a:t>
            </a:r>
          </a:p>
          <a:p>
            <a:pPr algn="just"/>
            <a:r>
              <a:rPr lang="ru-RU" sz="5100" dirty="0" smtClean="0">
                <a:solidFill>
                  <a:srgbClr val="7030A0"/>
                </a:solidFill>
                <a:latin typeface="Arial" pitchFamily="34" charset="0"/>
                <a:cs typeface="Arial" pitchFamily="34" charset="0"/>
              </a:rPr>
              <a:t>	</a:t>
            </a:r>
          </a:p>
          <a:p>
            <a:pPr algn="just"/>
            <a:r>
              <a:rPr lang="ru-RU" sz="5100" dirty="0" smtClean="0">
                <a:solidFill>
                  <a:srgbClr val="7030A0"/>
                </a:solidFill>
                <a:latin typeface="Arial" pitchFamily="34" charset="0"/>
                <a:cs typeface="Arial" pitchFamily="34" charset="0"/>
              </a:rPr>
              <a:t>	</a:t>
            </a:r>
          </a:p>
          <a:p>
            <a:pPr algn="just"/>
            <a:r>
              <a:rPr lang="ru-RU" sz="5100" b="1" i="1" dirty="0" smtClean="0">
                <a:solidFill>
                  <a:srgbClr val="C00000"/>
                </a:solidFill>
                <a:latin typeface="Arial" pitchFamily="34" charset="0"/>
                <a:cs typeface="Arial" pitchFamily="34" charset="0"/>
              </a:rPr>
              <a:t>	</a:t>
            </a:r>
            <a:endParaRPr lang="ru-RU" sz="5100" b="1" i="1" dirty="0">
              <a:solidFill>
                <a:srgbClr val="C00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000" fill="hold"/>
                                        <p:tgtEl>
                                          <p:spTgt spid="3">
                                            <p:txEl>
                                              <p:pRg st="5" end="5"/>
                                            </p:txEl>
                                          </p:spTgt>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39" presetClass="entr" presetSubtype="0" accel="10000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39" presetClass="entr" presetSubtype="0" accel="10000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9"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0" dur="500" fill="hold"/>
                                        <p:tgtEl>
                                          <p:spTgt spid="3">
                                            <p:txEl>
                                              <p:pRg st="1" end="1"/>
                                            </p:txEl>
                                          </p:spTgt>
                                        </p:tgtEl>
                                        <p:attrNameLst>
                                          <p:attrName>ppt_y</p:attrName>
                                        </p:attrNameLst>
                                      </p:cBhvr>
                                      <p:tavLst>
                                        <p:tav tm="0">
                                          <p:val>
                                            <p:strVal val="#ppt_y"/>
                                          </p:val>
                                        </p:tav>
                                        <p:tav tm="100000">
                                          <p:val>
                                            <p:strVal val="#ppt_y"/>
                                          </p:val>
                                        </p:tav>
                                      </p:tavLst>
                                    </p:anim>
                                  </p:childTnLst>
                                </p:cTn>
                              </p:par>
                              <p:par>
                                <p:cTn id="21" presetID="39" presetClass="entr" presetSubtype="0" accel="10000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childTnLst>
                                </p:cTn>
                              </p:par>
                              <p:par>
                                <p:cTn id="27" presetID="39" presetClass="entr" presetSubtype="0" accel="100000"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0"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1"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2" dur="500" fill="hold"/>
                                        <p:tgtEl>
                                          <p:spTgt spid="3">
                                            <p:txEl>
                                              <p:pRg st="3" end="3"/>
                                            </p:txEl>
                                          </p:spTgt>
                                        </p:tgtEl>
                                        <p:attrNameLst>
                                          <p:attrName>ppt_y</p:attrName>
                                        </p:attrNameLst>
                                      </p:cBhvr>
                                      <p:tavLst>
                                        <p:tav tm="0">
                                          <p:val>
                                            <p:strVal val="#ppt_y"/>
                                          </p:val>
                                        </p:tav>
                                        <p:tav tm="100000">
                                          <p:val>
                                            <p:strVal val="#ppt_y"/>
                                          </p:val>
                                        </p:tav>
                                      </p:tavLst>
                                    </p:anim>
                                  </p:childTnLst>
                                </p:cTn>
                              </p:par>
                              <p:par>
                                <p:cTn id="33" presetID="39" presetClass="entr" presetSubtype="0" accel="100000" fill="hold" nodeType="with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1776286">
            <a:off x="611560" y="5085184"/>
            <a:ext cx="2880320" cy="923330"/>
          </a:xfrm>
          <a:prstGeom prst="rect">
            <a:avLst/>
          </a:prstGeom>
          <a:noFill/>
        </p:spPr>
        <p:txBody>
          <a:bodyPr wrap="square" rtlCol="0">
            <a:spAutoFit/>
          </a:bodyPr>
          <a:lstStyle/>
          <a:p>
            <a:r>
              <a:rPr lang="ru-RU"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rPr>
              <a:t>ШИХМАЛИК</a:t>
            </a:r>
          </a:p>
          <a:p>
            <a:endParaRPr lang="ru-RU" dirty="0"/>
          </a:p>
        </p:txBody>
      </p:sp>
      <p:sp>
        <p:nvSpPr>
          <p:cNvPr id="3" name="Прямоугольник 2"/>
          <p:cNvSpPr/>
          <p:nvPr/>
        </p:nvSpPr>
        <p:spPr>
          <a:xfrm rot="18711437">
            <a:off x="1279249" y="764704"/>
            <a:ext cx="1661031" cy="646331"/>
          </a:xfrm>
          <a:prstGeom prst="rect">
            <a:avLst/>
          </a:prstGeom>
          <a:noFill/>
        </p:spPr>
        <p:txBody>
          <a:bodyPr wrap="none" lIns="91440" tIns="45720" rIns="91440" bIns="45720">
            <a:spAutoFit/>
          </a:bodyPr>
          <a:lstStyle/>
          <a:p>
            <a:pPr algn="ctr"/>
            <a:r>
              <a:rPr lang="ru-RU" sz="3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j-lt"/>
              </a:rPr>
              <a:t>ОЛЬГА</a:t>
            </a:r>
            <a:r>
              <a:rPr lang="ru-RU" sz="3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endParaRPr lang="ru-RU" sz="3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7" name="Прямоугольник 6"/>
          <p:cNvSpPr/>
          <p:nvPr/>
        </p:nvSpPr>
        <p:spPr>
          <a:xfrm>
            <a:off x="5843513" y="1340768"/>
            <a:ext cx="2395207"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rPr>
              <a:t>НАДЕЖДА</a:t>
            </a:r>
            <a:endPar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ndParaRPr>
          </a:p>
        </p:txBody>
      </p:sp>
      <p:sp>
        <p:nvSpPr>
          <p:cNvPr id="10" name="Прямоугольник 9"/>
          <p:cNvSpPr/>
          <p:nvPr/>
        </p:nvSpPr>
        <p:spPr>
          <a:xfrm>
            <a:off x="1490846" y="4005064"/>
            <a:ext cx="1978426" cy="64633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36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rPr>
              <a:t>ПОЛИНА</a:t>
            </a:r>
            <a:endParaRPr lang="ru-RU"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2" name="Прямоугольник 11"/>
          <p:cNvSpPr/>
          <p:nvPr/>
        </p:nvSpPr>
        <p:spPr>
          <a:xfrm rot="19966193">
            <a:off x="1378021" y="2132856"/>
            <a:ext cx="1704314" cy="64633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rPr>
              <a:t>МАРИЯ</a:t>
            </a:r>
            <a:endPar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ndParaRPr>
          </a:p>
        </p:txBody>
      </p:sp>
      <p:sp>
        <p:nvSpPr>
          <p:cNvPr id="14" name="Прямоугольник 13"/>
          <p:cNvSpPr/>
          <p:nvPr/>
        </p:nvSpPr>
        <p:spPr>
          <a:xfrm>
            <a:off x="4888640" y="4293096"/>
            <a:ext cx="1627370" cy="646331"/>
          </a:xfrm>
          <a:prstGeom prst="rect">
            <a:avLst/>
          </a:prstGeom>
          <a:noFill/>
        </p:spPr>
        <p:txBody>
          <a:bodyPr wrap="none" lIns="91440" tIns="45720" rIns="91440" bIns="45720">
            <a:spAutoFit/>
          </a:bodyPr>
          <a:lstStyle/>
          <a:p>
            <a:pPr algn="ctr"/>
            <a:r>
              <a:rPr lang="ru-RU" sz="3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j-lt"/>
              </a:rPr>
              <a:t>СОФИЯ</a:t>
            </a:r>
            <a:endParaRPr lang="ru-RU" sz="3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j-lt"/>
            </a:endParaRPr>
          </a:p>
        </p:txBody>
      </p:sp>
      <p:sp>
        <p:nvSpPr>
          <p:cNvPr id="17" name="Прямоугольник 16"/>
          <p:cNvSpPr/>
          <p:nvPr/>
        </p:nvSpPr>
        <p:spPr>
          <a:xfrm rot="1103669">
            <a:off x="683568" y="3068960"/>
            <a:ext cx="2776722" cy="646331"/>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j-lt"/>
              </a:rPr>
              <a:t>ВИОЛЕТТА</a:t>
            </a:r>
            <a:endParaRPr lang="ru-RU" sz="36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j-lt"/>
            </a:endParaRPr>
          </a:p>
        </p:txBody>
      </p:sp>
      <p:sp>
        <p:nvSpPr>
          <p:cNvPr id="18" name="Прямоугольник 17"/>
          <p:cNvSpPr/>
          <p:nvPr/>
        </p:nvSpPr>
        <p:spPr>
          <a:xfrm>
            <a:off x="2627784" y="1124744"/>
            <a:ext cx="2765501" cy="646331"/>
          </a:xfrm>
          <a:prstGeom prst="rect">
            <a:avLst/>
          </a:prstGeom>
          <a:noFill/>
        </p:spPr>
        <p:txBody>
          <a:bodyPr wrap="square" lIns="91440" tIns="45720" rIns="91440" bIns="45720">
            <a:spAutoFit/>
          </a:bodyPr>
          <a:lstStyle/>
          <a:p>
            <a:pPr algn="ctr"/>
            <a:r>
              <a:rPr lang="ru-RU" sz="36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j-lt"/>
              </a:rPr>
              <a:t>АЛЕКСАНДР</a:t>
            </a:r>
          </a:p>
        </p:txBody>
      </p:sp>
      <p:sp>
        <p:nvSpPr>
          <p:cNvPr id="19" name="Прямоугольник 18"/>
          <p:cNvSpPr/>
          <p:nvPr/>
        </p:nvSpPr>
        <p:spPr>
          <a:xfrm>
            <a:off x="3271004" y="2967335"/>
            <a:ext cx="2601994" cy="646331"/>
          </a:xfrm>
          <a:prstGeom prst="rect">
            <a:avLst/>
          </a:prstGeom>
          <a:noFill/>
        </p:spPr>
        <p:txBody>
          <a:bodyPr wrap="none" lIns="91440" tIns="45720" rIns="91440" bIns="45720">
            <a:spAutoFit/>
          </a:bodyPr>
          <a:lstStyle/>
          <a:p>
            <a:pPr algn="ctr"/>
            <a:r>
              <a:rPr lang="ru-RU" sz="36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j-lt"/>
              </a:rPr>
              <a:t>ВИКТОРИЯ</a:t>
            </a:r>
            <a:endParaRPr lang="ru-RU" sz="36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j-lt"/>
            </a:endParaRPr>
          </a:p>
        </p:txBody>
      </p:sp>
      <p:sp>
        <p:nvSpPr>
          <p:cNvPr id="20" name="Прямоугольник 19"/>
          <p:cNvSpPr/>
          <p:nvPr/>
        </p:nvSpPr>
        <p:spPr>
          <a:xfrm>
            <a:off x="3271002" y="2967335"/>
            <a:ext cx="2601994" cy="646331"/>
          </a:xfrm>
          <a:prstGeom prst="rect">
            <a:avLst/>
          </a:prstGeom>
          <a:noFill/>
        </p:spPr>
        <p:txBody>
          <a:bodyPr wrap="none" lIns="91440" tIns="45720" rIns="91440" bIns="45720">
            <a:spAutoFit/>
          </a:bodyPr>
          <a:lstStyle/>
          <a:p>
            <a:pPr algn="ctr"/>
            <a:r>
              <a:rPr lang="ru-RU"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rPr>
              <a:t>ВИКТОРИЯ</a:t>
            </a:r>
            <a:endParaRPr lang="ru-RU"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2" name="Прямоугольник 21"/>
          <p:cNvSpPr/>
          <p:nvPr/>
        </p:nvSpPr>
        <p:spPr>
          <a:xfrm>
            <a:off x="5584551" y="2204864"/>
            <a:ext cx="1774846" cy="64633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36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rPr>
              <a:t>АМИНА</a:t>
            </a:r>
            <a:endParaRPr lang="ru-RU"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ndParaRPr>
          </a:p>
        </p:txBody>
      </p:sp>
      <p:sp>
        <p:nvSpPr>
          <p:cNvPr id="24" name="Прямоугольник 23"/>
          <p:cNvSpPr/>
          <p:nvPr/>
        </p:nvSpPr>
        <p:spPr>
          <a:xfrm rot="1619697">
            <a:off x="6012160" y="3212976"/>
            <a:ext cx="2307043" cy="646331"/>
          </a:xfrm>
          <a:prstGeom prst="rect">
            <a:avLst/>
          </a:prstGeom>
          <a:noFill/>
        </p:spPr>
        <p:txBody>
          <a:bodyPr wrap="none" lIns="91440" tIns="45720" rIns="91440" bIns="45720">
            <a:spAutoFit/>
          </a:bodyPr>
          <a:lstStyle/>
          <a:p>
            <a:pPr algn="ctr"/>
            <a:r>
              <a:rPr lang="ru-RU" sz="36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mj-lt"/>
              </a:rPr>
              <a:t>НАТАЛЬЯ</a:t>
            </a:r>
            <a:endParaRPr lang="ru-RU" sz="3600" b="0" cap="none" spc="0" dirty="0">
              <a:ln w="10160">
                <a:solidFill>
                  <a:schemeClr val="accent1"/>
                </a:solidFill>
                <a:prstDash val="solid"/>
              </a:ln>
              <a:solidFill>
                <a:srgbClr val="FFFFFF"/>
              </a:solidFill>
              <a:effectLst>
                <a:outerShdw blurRad="38100" dist="32000" dir="5400000" algn="tl">
                  <a:srgbClr val="000000">
                    <a:alpha val="30000"/>
                  </a:srgbClr>
                </a:outerShdw>
              </a:effectLst>
              <a:latin typeface="+mj-lt"/>
            </a:endParaRPr>
          </a:p>
        </p:txBody>
      </p:sp>
      <p:sp>
        <p:nvSpPr>
          <p:cNvPr id="25" name="Прямоугольник 24"/>
          <p:cNvSpPr/>
          <p:nvPr/>
        </p:nvSpPr>
        <p:spPr>
          <a:xfrm rot="1806435">
            <a:off x="6804248" y="5013176"/>
            <a:ext cx="1827744" cy="646331"/>
          </a:xfrm>
          <a:prstGeom prst="rect">
            <a:avLst/>
          </a:prstGeom>
          <a:noFill/>
        </p:spPr>
        <p:txBody>
          <a:bodyPr wrap="none" lIns="91440" tIns="45720" rIns="91440" bIns="45720">
            <a:spAutoFit/>
          </a:bodyPr>
          <a:lstStyle/>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j-lt"/>
              </a:rPr>
              <a:t>АРТЁМ</a:t>
            </a:r>
            <a:endParaRPr lang="ru-RU"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j-lt"/>
            </a:endParaRPr>
          </a:p>
        </p:txBody>
      </p:sp>
      <p:sp>
        <p:nvSpPr>
          <p:cNvPr id="26" name="Прямоугольник 25"/>
          <p:cNvSpPr/>
          <p:nvPr/>
        </p:nvSpPr>
        <p:spPr>
          <a:xfrm rot="1584292">
            <a:off x="4572000" y="476672"/>
            <a:ext cx="2640466" cy="646331"/>
          </a:xfrm>
          <a:prstGeom prst="rect">
            <a:avLst/>
          </a:prstGeom>
          <a:noFill/>
        </p:spPr>
        <p:txBody>
          <a:bodyPr wrap="none" lIns="91440" tIns="45720" rIns="91440" bIns="45720">
            <a:spAutoFit/>
          </a:bodyPr>
          <a:lstStyle/>
          <a:p>
            <a:pPr algn="ctr"/>
            <a:r>
              <a:rPr lang="ru-RU" sz="3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j-lt"/>
              </a:rPr>
              <a:t>КРИСТИНА</a:t>
            </a:r>
            <a:endParaRPr lang="ru-RU" sz="3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j-lt"/>
            </a:endParaRPr>
          </a:p>
        </p:txBody>
      </p:sp>
      <p:sp>
        <p:nvSpPr>
          <p:cNvPr id="27" name="Прямоугольник 26"/>
          <p:cNvSpPr/>
          <p:nvPr/>
        </p:nvSpPr>
        <p:spPr>
          <a:xfrm rot="3328674">
            <a:off x="3779912" y="2060848"/>
            <a:ext cx="1319592" cy="646331"/>
          </a:xfrm>
          <a:prstGeom prst="rect">
            <a:avLst/>
          </a:prstGeom>
          <a:noFill/>
        </p:spPr>
        <p:txBody>
          <a:bodyPr wrap="none" lIns="91440" tIns="45720" rIns="91440" bIns="45720">
            <a:spAutoFit/>
          </a:bodyPr>
          <a:lstStyle/>
          <a:p>
            <a:pPr algn="ctr"/>
            <a:r>
              <a:rPr lang="ru-RU" sz="36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rPr>
              <a:t>ЭРИК</a:t>
            </a:r>
            <a:endParaRPr lang="ru-RU" sz="36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ndParaRPr>
          </a:p>
        </p:txBody>
      </p:sp>
      <p:sp>
        <p:nvSpPr>
          <p:cNvPr id="28" name="Прямоугольник 27"/>
          <p:cNvSpPr/>
          <p:nvPr/>
        </p:nvSpPr>
        <p:spPr>
          <a:xfrm rot="3338161">
            <a:off x="3491880" y="4149080"/>
            <a:ext cx="1893467" cy="646331"/>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ru-RU" sz="36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mj-lt"/>
              </a:rPr>
              <a:t>КСЕНИЯ</a:t>
            </a:r>
            <a:endParaRPr lang="ru-RU" sz="36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mj-lt"/>
            </a:endParaRPr>
          </a:p>
        </p:txBody>
      </p:sp>
      <p:sp>
        <p:nvSpPr>
          <p:cNvPr id="29" name="Прямоугольник 28"/>
          <p:cNvSpPr/>
          <p:nvPr/>
        </p:nvSpPr>
        <p:spPr>
          <a:xfrm rot="16353693">
            <a:off x="0" y="1412776"/>
            <a:ext cx="1774846" cy="646331"/>
          </a:xfrm>
          <a:prstGeom prst="rect">
            <a:avLst/>
          </a:prstGeom>
          <a:noFill/>
        </p:spPr>
        <p:txBody>
          <a:bodyPr wrap="none" lIns="91440" tIns="45720" rIns="91440" bIns="45720">
            <a:spAutoFit/>
          </a:bodyPr>
          <a:lstStyle/>
          <a:p>
            <a:pPr algn="ctr"/>
            <a:r>
              <a:rPr lang="ru-RU" sz="36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j-lt"/>
              </a:rPr>
              <a:t>ВАДИМ</a:t>
            </a:r>
            <a:endParaRPr lang="ru-RU" sz="36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j-lt"/>
            </a:endParaRPr>
          </a:p>
        </p:txBody>
      </p:sp>
      <p:sp>
        <p:nvSpPr>
          <p:cNvPr id="30" name="Прямоугольник 29"/>
          <p:cNvSpPr/>
          <p:nvPr/>
        </p:nvSpPr>
        <p:spPr>
          <a:xfrm rot="2090380">
            <a:off x="5436096" y="5373216"/>
            <a:ext cx="1497526" cy="646331"/>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3600" b="1" dirty="0" smtClean="0">
                <a:ln/>
                <a:solidFill>
                  <a:schemeClr val="accent3"/>
                </a:solidFill>
                <a:latin typeface="+mj-lt"/>
              </a:rPr>
              <a:t>МАДИ</a:t>
            </a:r>
            <a:endParaRPr lang="ru-RU" sz="3600" b="1" cap="none" spc="0" dirty="0">
              <a:ln/>
              <a:solidFill>
                <a:schemeClr val="accent3"/>
              </a:solidFill>
              <a:effectLst/>
              <a:latin typeface="+mj-lt"/>
            </a:endParaRPr>
          </a:p>
        </p:txBody>
      </p:sp>
      <p:sp>
        <p:nvSpPr>
          <p:cNvPr id="31" name="Прямоугольник 30"/>
          <p:cNvSpPr/>
          <p:nvPr/>
        </p:nvSpPr>
        <p:spPr>
          <a:xfrm rot="345210">
            <a:off x="4676124" y="3713248"/>
            <a:ext cx="2552302" cy="646331"/>
          </a:xfrm>
          <a:prstGeom prst="rect">
            <a:avLst/>
          </a:prstGeom>
          <a:noFill/>
        </p:spPr>
        <p:txBody>
          <a:bodyPr wrap="none" lIns="91440" tIns="45720" rIns="91440" bIns="45720">
            <a:spAutoFit/>
          </a:bodyPr>
          <a:lstStyle/>
          <a:p>
            <a:pPr algn="ctr"/>
            <a:r>
              <a:rPr lang="ru-RU"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j-lt"/>
              </a:rPr>
              <a:t>НИКОЛАЙ</a:t>
            </a:r>
            <a:endParaRPr lang="ru-RU"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j-lt"/>
            </a:endParaRPr>
          </a:p>
        </p:txBody>
      </p:sp>
      <p:sp>
        <p:nvSpPr>
          <p:cNvPr id="32" name="Прямоугольник 31"/>
          <p:cNvSpPr/>
          <p:nvPr/>
        </p:nvSpPr>
        <p:spPr>
          <a:xfrm rot="3181630">
            <a:off x="7236296" y="2708920"/>
            <a:ext cx="1710726" cy="646331"/>
          </a:xfrm>
          <a:prstGeom prst="rect">
            <a:avLst/>
          </a:prstGeom>
          <a:noFill/>
        </p:spPr>
        <p:txBody>
          <a:bodyPr wrap="none" lIns="91440" tIns="45720" rIns="91440" bIns="45720">
            <a:spAutoFit/>
          </a:bodyPr>
          <a:lstStyle/>
          <a:p>
            <a:pPr algn="ctr"/>
            <a:r>
              <a:rPr lang="ru-RU" sz="36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j-lt"/>
              </a:rPr>
              <a:t>ДАВИД</a:t>
            </a:r>
            <a:endParaRPr lang="ru-RU" sz="36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j-lt"/>
            </a:endParaRPr>
          </a:p>
        </p:txBody>
      </p:sp>
      <p:sp>
        <p:nvSpPr>
          <p:cNvPr id="33" name="Прямоугольник 32"/>
          <p:cNvSpPr/>
          <p:nvPr/>
        </p:nvSpPr>
        <p:spPr>
          <a:xfrm rot="18060356">
            <a:off x="-153297" y="3888912"/>
            <a:ext cx="1774846" cy="646331"/>
          </a:xfrm>
          <a:prstGeom prst="rect">
            <a:avLst/>
          </a:prstGeom>
          <a:noFill/>
        </p:spPr>
        <p:txBody>
          <a:bodyPr wrap="none" lIns="91440" tIns="45720" rIns="91440" bIns="45720">
            <a:spAutoFit/>
          </a:bodyPr>
          <a:lstStyle/>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j-lt"/>
              </a:rPr>
              <a:t>ЖАННА</a:t>
            </a:r>
            <a:endParaRPr lang="ru-RU"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j-lt"/>
            </a:endParaRPr>
          </a:p>
        </p:txBody>
      </p:sp>
      <p:sp>
        <p:nvSpPr>
          <p:cNvPr id="35" name="Прямоугольник 34"/>
          <p:cNvSpPr/>
          <p:nvPr/>
        </p:nvSpPr>
        <p:spPr>
          <a:xfrm>
            <a:off x="3347864" y="404664"/>
            <a:ext cx="1322798" cy="64633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36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rPr>
              <a:t>ЛОЛА</a:t>
            </a:r>
            <a:endParaRPr lang="ru-RU"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ndParaRPr>
          </a:p>
        </p:txBody>
      </p:sp>
      <p:sp>
        <p:nvSpPr>
          <p:cNvPr id="36" name="Прямоугольник 35"/>
          <p:cNvSpPr/>
          <p:nvPr/>
        </p:nvSpPr>
        <p:spPr>
          <a:xfrm>
            <a:off x="3275856" y="5589240"/>
            <a:ext cx="2882520" cy="646331"/>
          </a:xfrm>
          <a:prstGeom prst="rect">
            <a:avLst/>
          </a:prstGeom>
          <a:noFill/>
        </p:spPr>
        <p:txBody>
          <a:bodyPr wrap="none" lIns="91440" tIns="45720" rIns="91440" bIns="45720">
            <a:spAutoFit/>
          </a:bodyPr>
          <a:lstStyle/>
          <a:p>
            <a:pPr algn="ctr"/>
            <a:r>
              <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rPr>
              <a:t>ЕЛИЗАВЕТА</a:t>
            </a:r>
            <a:endParaRPr lang="ru-RU"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ndParaRPr>
          </a:p>
        </p:txBody>
      </p:sp>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ppt_x"/>
                                          </p:val>
                                        </p:tav>
                                        <p:tav tm="100000">
                                          <p:val>
                                            <p:strVal val="#ppt_x"/>
                                          </p:val>
                                        </p:tav>
                                      </p:tavLst>
                                    </p:anim>
                                    <p:anim calcmode="lin" valueType="num">
                                      <p:cBhvr additive="base">
                                        <p:cTn id="13" dur="500" fill="hold"/>
                                        <p:tgtEl>
                                          <p:spTgt spid="2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17">
                                            <p:txEl>
                                              <p:pRg st="0" end="0"/>
                                            </p:txEl>
                                          </p:spTgt>
                                        </p:tgtEl>
                                        <p:attrNameLst>
                                          <p:attrName>style.visibility</p:attrName>
                                        </p:attrNameLst>
                                      </p:cBhvr>
                                      <p:to>
                                        <p:strVal val="visible"/>
                                      </p:to>
                                    </p:set>
                                    <p:anim calcmode="lin" valueType="num">
                                      <p:cBhvr additive="base">
                                        <p:cTn id="2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7">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1"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1" fill="hold" grpId="1"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ppt_x"/>
                                          </p:val>
                                        </p:tav>
                                        <p:tav tm="100000">
                                          <p:val>
                                            <p:strVal val="#ppt_x"/>
                                          </p:val>
                                        </p:tav>
                                      </p:tavLst>
                                    </p:anim>
                                    <p:anim calcmode="lin" valueType="num">
                                      <p:cBhvr additive="base">
                                        <p:cTn id="53" dur="500" fill="hold"/>
                                        <p:tgtEl>
                                          <p:spTgt spid="14"/>
                                        </p:tgtEl>
                                        <p:attrNameLst>
                                          <p:attrName>ppt_y</p:attrName>
                                        </p:attrNameLst>
                                      </p:cBhvr>
                                      <p:tavLst>
                                        <p:tav tm="0">
                                          <p:val>
                                            <p:strVal val="0-#ppt_h/2"/>
                                          </p:val>
                                        </p:tav>
                                        <p:tav tm="100000">
                                          <p:val>
                                            <p:strVal val="#ppt_y"/>
                                          </p:val>
                                        </p:tav>
                                      </p:tavLst>
                                    </p:anim>
                                  </p:childTnLst>
                                </p:cTn>
                              </p:par>
                            </p:childTnLst>
                          </p:cTn>
                        </p:par>
                        <p:par>
                          <p:cTn id="54" fill="hold">
                            <p:stCondLst>
                              <p:cond delay="5000"/>
                            </p:stCondLst>
                            <p:childTnLst>
                              <p:par>
                                <p:cTn id="55" presetID="2" presetClass="entr" presetSubtype="1"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0-#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36">
                                            <p:txEl>
                                              <p:pRg st="0" end="0"/>
                                            </p:txEl>
                                          </p:spTgt>
                                        </p:tgtEl>
                                        <p:attrNameLst>
                                          <p:attrName>style.visibility</p:attrName>
                                        </p:attrNameLst>
                                      </p:cBhvr>
                                      <p:to>
                                        <p:strVal val="visible"/>
                                      </p:to>
                                    </p:set>
                                    <p:anim calcmode="lin" valueType="num">
                                      <p:cBhvr additive="base">
                                        <p:cTn id="62"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500" fill="hold"/>
                                        <p:tgtEl>
                                          <p:spTgt spid="33"/>
                                        </p:tgtEl>
                                        <p:attrNameLst>
                                          <p:attrName>ppt_x</p:attrName>
                                        </p:attrNameLst>
                                      </p:cBhvr>
                                      <p:tavLst>
                                        <p:tav tm="0">
                                          <p:val>
                                            <p:strVal val="#ppt_x"/>
                                          </p:val>
                                        </p:tav>
                                        <p:tav tm="100000">
                                          <p:val>
                                            <p:strVal val="#ppt_x"/>
                                          </p:val>
                                        </p:tav>
                                      </p:tavLst>
                                    </p:anim>
                                    <p:anim calcmode="lin" valueType="num">
                                      <p:cBhvr additive="base">
                                        <p:cTn id="68" dur="500" fill="hold"/>
                                        <p:tgtEl>
                                          <p:spTgt spid="33"/>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500" fill="hold"/>
                                        <p:tgtEl>
                                          <p:spTgt spid="29"/>
                                        </p:tgtEl>
                                        <p:attrNameLst>
                                          <p:attrName>ppt_x</p:attrName>
                                        </p:attrNameLst>
                                      </p:cBhvr>
                                      <p:tavLst>
                                        <p:tav tm="0">
                                          <p:val>
                                            <p:strVal val="#ppt_x"/>
                                          </p:val>
                                        </p:tav>
                                        <p:tav tm="100000">
                                          <p:val>
                                            <p:strVal val="#ppt_x"/>
                                          </p:val>
                                        </p:tav>
                                      </p:tavLst>
                                    </p:anim>
                                    <p:anim calcmode="lin" valueType="num">
                                      <p:cBhvr additive="base">
                                        <p:cTn id="73" dur="500" fill="hold"/>
                                        <p:tgtEl>
                                          <p:spTgt spid="29"/>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 calcmode="lin" valueType="num">
                                      <p:cBhvr additive="base">
                                        <p:cTn id="77" dur="500" fill="hold"/>
                                        <p:tgtEl>
                                          <p:spTgt spid="2"/>
                                        </p:tgtEl>
                                        <p:attrNameLst>
                                          <p:attrName>ppt_x</p:attrName>
                                        </p:attrNameLst>
                                      </p:cBhvr>
                                      <p:tavLst>
                                        <p:tav tm="0">
                                          <p:val>
                                            <p:strVal val="#ppt_x"/>
                                          </p:val>
                                        </p:tav>
                                        <p:tav tm="100000">
                                          <p:val>
                                            <p:strVal val="#ppt_x"/>
                                          </p:val>
                                        </p:tav>
                                      </p:tavLst>
                                    </p:anim>
                                    <p:anim calcmode="lin" valueType="num">
                                      <p:cBhvr additive="base">
                                        <p:cTn id="78" dur="500" fill="hold"/>
                                        <p:tgtEl>
                                          <p:spTgt spid="2"/>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 calcmode="lin" valueType="num">
                                      <p:cBhvr additive="base">
                                        <p:cTn id="82" dur="500" fill="hold"/>
                                        <p:tgtEl>
                                          <p:spTgt spid="32"/>
                                        </p:tgtEl>
                                        <p:attrNameLst>
                                          <p:attrName>ppt_x</p:attrName>
                                        </p:attrNameLst>
                                      </p:cBhvr>
                                      <p:tavLst>
                                        <p:tav tm="0">
                                          <p:val>
                                            <p:strVal val="#ppt_x"/>
                                          </p:val>
                                        </p:tav>
                                        <p:tav tm="100000">
                                          <p:val>
                                            <p:strVal val="#ppt_x"/>
                                          </p:val>
                                        </p:tav>
                                      </p:tavLst>
                                    </p:anim>
                                    <p:anim calcmode="lin" valueType="num">
                                      <p:cBhvr additive="base">
                                        <p:cTn id="83" dur="500" fill="hold"/>
                                        <p:tgtEl>
                                          <p:spTgt spid="32"/>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500" fill="hold"/>
                                        <p:tgtEl>
                                          <p:spTgt spid="25"/>
                                        </p:tgtEl>
                                        <p:attrNameLst>
                                          <p:attrName>ppt_x</p:attrName>
                                        </p:attrNameLst>
                                      </p:cBhvr>
                                      <p:tavLst>
                                        <p:tav tm="0">
                                          <p:val>
                                            <p:strVal val="#ppt_x"/>
                                          </p:val>
                                        </p:tav>
                                        <p:tav tm="100000">
                                          <p:val>
                                            <p:strVal val="#ppt_x"/>
                                          </p:val>
                                        </p:tav>
                                      </p:tavLst>
                                    </p:anim>
                                    <p:anim calcmode="lin" valueType="num">
                                      <p:cBhvr additive="base">
                                        <p:cTn id="88" dur="500" fill="hold"/>
                                        <p:tgtEl>
                                          <p:spTgt spid="25"/>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fill="hold" grpId="0" nodeType="afterEffect">
                                  <p:stCondLst>
                                    <p:cond delay="0"/>
                                  </p:stCondLst>
                                  <p:childTnLst>
                                    <p:set>
                                      <p:cBhvr>
                                        <p:cTn id="91" dur="1" fill="hold">
                                          <p:stCondLst>
                                            <p:cond delay="0"/>
                                          </p:stCondLst>
                                        </p:cTn>
                                        <p:tgtEl>
                                          <p:spTgt spid="10"/>
                                        </p:tgtEl>
                                        <p:attrNameLst>
                                          <p:attrName>style.visibility</p:attrName>
                                        </p:attrNameLst>
                                      </p:cBhvr>
                                      <p:to>
                                        <p:strVal val="visible"/>
                                      </p:to>
                                    </p:set>
                                    <p:anim calcmode="lin" valueType="num">
                                      <p:cBhvr additive="base">
                                        <p:cTn id="92" dur="500" fill="hold"/>
                                        <p:tgtEl>
                                          <p:spTgt spid="10"/>
                                        </p:tgtEl>
                                        <p:attrNameLst>
                                          <p:attrName>ppt_x</p:attrName>
                                        </p:attrNameLst>
                                      </p:cBhvr>
                                      <p:tavLst>
                                        <p:tav tm="0">
                                          <p:val>
                                            <p:strVal val="#ppt_x"/>
                                          </p:val>
                                        </p:tav>
                                        <p:tav tm="100000">
                                          <p:val>
                                            <p:strVal val="#ppt_x"/>
                                          </p:val>
                                        </p:tav>
                                      </p:tavLst>
                                    </p:anim>
                                    <p:anim calcmode="lin" valueType="num">
                                      <p:cBhvr additive="base">
                                        <p:cTn id="93" dur="500" fill="hold"/>
                                        <p:tgtEl>
                                          <p:spTgt spid="10"/>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fill="hold" grpId="0" nodeType="afterEffect">
                                  <p:stCondLst>
                                    <p:cond delay="0"/>
                                  </p:stCondLst>
                                  <p:childTnLst>
                                    <p:set>
                                      <p:cBhvr>
                                        <p:cTn id="96" dur="1" fill="hold">
                                          <p:stCondLst>
                                            <p:cond delay="0"/>
                                          </p:stCondLst>
                                        </p:cTn>
                                        <p:tgtEl>
                                          <p:spTgt spid="26"/>
                                        </p:tgtEl>
                                        <p:attrNameLst>
                                          <p:attrName>style.visibility</p:attrName>
                                        </p:attrNameLst>
                                      </p:cBhvr>
                                      <p:to>
                                        <p:strVal val="visible"/>
                                      </p:to>
                                    </p:set>
                                    <p:anim calcmode="lin" valueType="num">
                                      <p:cBhvr additive="base">
                                        <p:cTn id="97" dur="500" fill="hold"/>
                                        <p:tgtEl>
                                          <p:spTgt spid="26"/>
                                        </p:tgtEl>
                                        <p:attrNameLst>
                                          <p:attrName>ppt_x</p:attrName>
                                        </p:attrNameLst>
                                      </p:cBhvr>
                                      <p:tavLst>
                                        <p:tav tm="0">
                                          <p:val>
                                            <p:strVal val="#ppt_x"/>
                                          </p:val>
                                        </p:tav>
                                        <p:tav tm="100000">
                                          <p:val>
                                            <p:strVal val="#ppt_x"/>
                                          </p:val>
                                        </p:tav>
                                      </p:tavLst>
                                    </p:anim>
                                    <p:anim calcmode="lin" valueType="num">
                                      <p:cBhvr additive="base">
                                        <p:cTn id="98" dur="500" fill="hold"/>
                                        <p:tgtEl>
                                          <p:spTgt spid="26"/>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 calcmode="lin" valueType="num">
                                      <p:cBhvr additive="base">
                                        <p:cTn id="102" dur="500" fill="hold"/>
                                        <p:tgtEl>
                                          <p:spTgt spid="24"/>
                                        </p:tgtEl>
                                        <p:attrNameLst>
                                          <p:attrName>ppt_x</p:attrName>
                                        </p:attrNameLst>
                                      </p:cBhvr>
                                      <p:tavLst>
                                        <p:tav tm="0">
                                          <p:val>
                                            <p:strVal val="#ppt_x"/>
                                          </p:val>
                                        </p:tav>
                                        <p:tav tm="100000">
                                          <p:val>
                                            <p:strVal val="#ppt_x"/>
                                          </p:val>
                                        </p:tav>
                                      </p:tavLst>
                                    </p:anim>
                                    <p:anim calcmode="lin" valueType="num">
                                      <p:cBhvr additive="base">
                                        <p:cTn id="103" dur="500" fill="hold"/>
                                        <p:tgtEl>
                                          <p:spTgt spid="24"/>
                                        </p:tgtEl>
                                        <p:attrNameLst>
                                          <p:attrName>ppt_y</p:attrName>
                                        </p:attrNameLst>
                                      </p:cBhvr>
                                      <p:tavLst>
                                        <p:tav tm="0">
                                          <p:val>
                                            <p:strVal val="1+#ppt_h/2"/>
                                          </p:val>
                                        </p:tav>
                                        <p:tav tm="100000">
                                          <p:val>
                                            <p:strVal val="#ppt_y"/>
                                          </p:val>
                                        </p:tav>
                                      </p:tavLst>
                                    </p:anim>
                                  </p:childTnLst>
                                </p:cTn>
                              </p:par>
                            </p:childTnLst>
                          </p:cTn>
                        </p:par>
                        <p:par>
                          <p:cTn id="104" fill="hold">
                            <p:stCondLst>
                              <p:cond delay="10000"/>
                            </p:stCondLst>
                            <p:childTnLst>
                              <p:par>
                                <p:cTn id="105" presetID="2" presetClass="entr" presetSubtype="4" fill="hold" grpId="0" nodeType="afterEffect">
                                  <p:stCondLst>
                                    <p:cond delay="0"/>
                                  </p:stCondLst>
                                  <p:childTnLst>
                                    <p:set>
                                      <p:cBhvr>
                                        <p:cTn id="106" dur="1" fill="hold">
                                          <p:stCondLst>
                                            <p:cond delay="0"/>
                                          </p:stCondLst>
                                        </p:cTn>
                                        <p:tgtEl>
                                          <p:spTgt spid="18"/>
                                        </p:tgtEl>
                                        <p:attrNameLst>
                                          <p:attrName>style.visibility</p:attrName>
                                        </p:attrNameLst>
                                      </p:cBhvr>
                                      <p:to>
                                        <p:strVal val="visible"/>
                                      </p:to>
                                    </p:set>
                                    <p:anim calcmode="lin" valueType="num">
                                      <p:cBhvr additive="base">
                                        <p:cTn id="107" dur="500" fill="hold"/>
                                        <p:tgtEl>
                                          <p:spTgt spid="18"/>
                                        </p:tgtEl>
                                        <p:attrNameLst>
                                          <p:attrName>ppt_x</p:attrName>
                                        </p:attrNameLst>
                                      </p:cBhvr>
                                      <p:tavLst>
                                        <p:tav tm="0">
                                          <p:val>
                                            <p:strVal val="#ppt_x"/>
                                          </p:val>
                                        </p:tav>
                                        <p:tav tm="100000">
                                          <p:val>
                                            <p:strVal val="#ppt_x"/>
                                          </p:val>
                                        </p:tav>
                                      </p:tavLst>
                                    </p:anim>
                                    <p:anim calcmode="lin" valueType="num">
                                      <p:cBhvr additive="base">
                                        <p:cTn id="108" dur="500" fill="hold"/>
                                        <p:tgtEl>
                                          <p:spTgt spid="18"/>
                                        </p:tgtEl>
                                        <p:attrNameLst>
                                          <p:attrName>ppt_y</p:attrName>
                                        </p:attrNameLst>
                                      </p:cBhvr>
                                      <p:tavLst>
                                        <p:tav tm="0">
                                          <p:val>
                                            <p:strVal val="1+#ppt_h/2"/>
                                          </p:val>
                                        </p:tav>
                                        <p:tav tm="100000">
                                          <p:val>
                                            <p:strVal val="#ppt_y"/>
                                          </p:val>
                                        </p:tav>
                                      </p:tavLst>
                                    </p:anim>
                                  </p:childTnLst>
                                </p:cTn>
                              </p:par>
                            </p:childTnLst>
                          </p:cTn>
                        </p:par>
                        <p:par>
                          <p:cTn id="109" fill="hold">
                            <p:stCondLst>
                              <p:cond delay="10500"/>
                            </p:stCondLst>
                            <p:childTnLst>
                              <p:par>
                                <p:cTn id="110" presetID="2" presetClass="entr" presetSubtype="4" fill="hold" grpId="0" nodeType="afterEffect">
                                  <p:stCondLst>
                                    <p:cond delay="0"/>
                                  </p:stCondLst>
                                  <p:childTnLst>
                                    <p:set>
                                      <p:cBhvr>
                                        <p:cTn id="111" dur="1" fill="hold">
                                          <p:stCondLst>
                                            <p:cond delay="0"/>
                                          </p:stCondLst>
                                        </p:cTn>
                                        <p:tgtEl>
                                          <p:spTgt spid="20"/>
                                        </p:tgtEl>
                                        <p:attrNameLst>
                                          <p:attrName>style.visibility</p:attrName>
                                        </p:attrNameLst>
                                      </p:cBhvr>
                                      <p:to>
                                        <p:strVal val="visible"/>
                                      </p:to>
                                    </p:set>
                                    <p:anim calcmode="lin" valueType="num">
                                      <p:cBhvr additive="base">
                                        <p:cTn id="112" dur="500" fill="hold"/>
                                        <p:tgtEl>
                                          <p:spTgt spid="20"/>
                                        </p:tgtEl>
                                        <p:attrNameLst>
                                          <p:attrName>ppt_x</p:attrName>
                                        </p:attrNameLst>
                                      </p:cBhvr>
                                      <p:tavLst>
                                        <p:tav tm="0">
                                          <p:val>
                                            <p:strVal val="#ppt_x"/>
                                          </p:val>
                                        </p:tav>
                                        <p:tav tm="100000">
                                          <p:val>
                                            <p:strVal val="#ppt_x"/>
                                          </p:val>
                                        </p:tav>
                                      </p:tavLst>
                                    </p:anim>
                                    <p:anim calcmode="lin" valueType="num">
                                      <p:cBhvr additive="base">
                                        <p:cTn id="11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10" grpId="0"/>
      <p:bldP spid="12" grpId="0"/>
      <p:bldP spid="14" grpId="0"/>
      <p:bldP spid="14" grpId="1"/>
      <p:bldP spid="18" grpId="0"/>
      <p:bldP spid="20" grpId="0"/>
      <p:bldP spid="22" grpId="0"/>
      <p:bldP spid="24" grpId="0"/>
      <p:bldP spid="25" grpId="0"/>
      <p:bldP spid="26" grpId="0"/>
      <p:bldP spid="27" grpId="0"/>
      <p:bldP spid="29" grpId="0"/>
      <p:bldP spid="30" grpId="0"/>
      <p:bldP spid="31" grpId="0"/>
      <p:bldP spid="32" grpId="0"/>
      <p:bldP spid="33" grpId="0"/>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51520" y="620688"/>
            <a:ext cx="8640960" cy="5760640"/>
          </a:xfrm>
        </p:spPr>
        <p:txBody>
          <a:bodyPr>
            <a:normAutofit fontScale="92500"/>
          </a:bodyPr>
          <a:lstStyle/>
          <a:p>
            <a:pPr algn="just"/>
            <a:r>
              <a:rPr lang="ru-RU" sz="2400" dirty="0" smtClean="0">
                <a:solidFill>
                  <a:srgbClr val="FF0000"/>
                </a:solidFill>
                <a:latin typeface="Arial" pitchFamily="34" charset="0"/>
                <a:cs typeface="Arial" pitchFamily="34" charset="0"/>
              </a:rPr>
              <a:t>	</a:t>
            </a:r>
            <a:r>
              <a:rPr lang="ru-RU" sz="2400" b="1" dirty="0" smtClean="0">
                <a:solidFill>
                  <a:srgbClr val="C00000"/>
                </a:solidFill>
                <a:latin typeface="Arial" pitchFamily="34" charset="0"/>
                <a:cs typeface="Arial" pitchFamily="34" charset="0"/>
              </a:rPr>
              <a:t>СОФИЯ –</a:t>
            </a:r>
            <a:r>
              <a:rPr lang="ru-RU" sz="2400" b="1" dirty="0" smtClean="0">
                <a:solidFill>
                  <a:srgbClr val="FF0000"/>
                </a:solidFill>
                <a:latin typeface="Arial" pitchFamily="34" charset="0"/>
                <a:cs typeface="Arial" pitchFamily="34" charset="0"/>
              </a:rPr>
              <a:t> </a:t>
            </a:r>
            <a:r>
              <a:rPr lang="ru-RU" sz="2400" dirty="0" smtClean="0">
                <a:solidFill>
                  <a:srgbClr val="7030A0"/>
                </a:solidFill>
                <a:latin typeface="Arial" pitchFamily="34" charset="0"/>
                <a:cs typeface="Arial" pitchFamily="34" charset="0"/>
              </a:rPr>
              <a:t>(греческое) – «разумность», «мудрость», или «наука». Спокойный, немного замкнутый ребенок, недоверчива, нетерпелива.</a:t>
            </a:r>
          </a:p>
          <a:p>
            <a:pPr algn="just"/>
            <a:r>
              <a:rPr lang="ru-RU" sz="2400" dirty="0" smtClean="0">
                <a:solidFill>
                  <a:srgbClr val="7030A0"/>
                </a:solidFill>
                <a:latin typeface="Arial" pitchFamily="34" charset="0"/>
                <a:cs typeface="Arial" pitchFamily="34" charset="0"/>
              </a:rPr>
              <a:t>	</a:t>
            </a:r>
            <a:r>
              <a:rPr lang="ru-RU" sz="2400" b="1" dirty="0" smtClean="0">
                <a:solidFill>
                  <a:srgbClr val="C00000"/>
                </a:solidFill>
                <a:latin typeface="Arial" pitchFamily="34" charset="0"/>
                <a:cs typeface="Arial" pitchFamily="34" charset="0"/>
              </a:rPr>
              <a:t>ВИОЛЕТТА –</a:t>
            </a:r>
            <a:r>
              <a:rPr lang="ru-RU" sz="2400" b="1" dirty="0" smtClean="0">
                <a:solidFill>
                  <a:srgbClr val="FF0000"/>
                </a:solidFill>
                <a:latin typeface="Arial" pitchFamily="34" charset="0"/>
                <a:cs typeface="Arial" pitchFamily="34" charset="0"/>
              </a:rPr>
              <a:t> </a:t>
            </a:r>
            <a:r>
              <a:rPr lang="ru-RU" sz="2400" dirty="0" smtClean="0">
                <a:solidFill>
                  <a:srgbClr val="7030A0"/>
                </a:solidFill>
                <a:latin typeface="Arial" pitchFamily="34" charset="0"/>
                <a:cs typeface="Arial" pitchFamily="34" charset="0"/>
              </a:rPr>
              <a:t>(латинское) – «фиалка». Веселая, радостная, решительна и самостоятельна с самого детства.</a:t>
            </a:r>
          </a:p>
          <a:p>
            <a:pPr algn="just"/>
            <a:r>
              <a:rPr lang="ru-RU" sz="2400" dirty="0" smtClean="0">
                <a:solidFill>
                  <a:srgbClr val="7030A0"/>
                </a:solidFill>
                <a:latin typeface="Arial" pitchFamily="34" charset="0"/>
                <a:cs typeface="Arial" pitchFamily="34" charset="0"/>
              </a:rPr>
              <a:t>	</a:t>
            </a:r>
            <a:r>
              <a:rPr lang="ru-RU" sz="2400" b="1" dirty="0" smtClean="0">
                <a:solidFill>
                  <a:srgbClr val="C00000"/>
                </a:solidFill>
                <a:latin typeface="Arial" pitchFamily="34" charset="0"/>
                <a:cs typeface="Arial" pitchFamily="34" charset="0"/>
              </a:rPr>
              <a:t>АЛЕКСАНДР –</a:t>
            </a:r>
            <a:r>
              <a:rPr lang="ru-RU" sz="2400" b="1" dirty="0" smtClean="0">
                <a:solidFill>
                  <a:srgbClr val="FF0000"/>
                </a:solidFill>
                <a:latin typeface="Arial" pitchFamily="34" charset="0"/>
                <a:cs typeface="Arial" pitchFamily="34" charset="0"/>
              </a:rPr>
              <a:t> </a:t>
            </a:r>
            <a:r>
              <a:rPr lang="ru-RU" sz="2400" dirty="0" smtClean="0">
                <a:solidFill>
                  <a:srgbClr val="7030A0"/>
                </a:solidFill>
                <a:latin typeface="Arial" pitchFamily="34" charset="0"/>
                <a:cs typeface="Arial" pitchFamily="34" charset="0"/>
              </a:rPr>
              <a:t>(греческое) – «защищающий людей». Мальчика отличает некоторая мечтательность и артистичность, он погружен в себя. Активный, напористый, любит производить хорошее впечатление.</a:t>
            </a:r>
          </a:p>
          <a:p>
            <a:pPr algn="just"/>
            <a:r>
              <a:rPr lang="ru-RU" sz="2400" dirty="0" smtClean="0">
                <a:solidFill>
                  <a:srgbClr val="7030A0"/>
                </a:solidFill>
                <a:latin typeface="Arial" pitchFamily="34" charset="0"/>
                <a:cs typeface="Arial" pitchFamily="34" charset="0"/>
              </a:rPr>
              <a:t>	</a:t>
            </a:r>
            <a:r>
              <a:rPr lang="ru-RU" sz="2400" b="1" dirty="0" smtClean="0">
                <a:solidFill>
                  <a:srgbClr val="C00000"/>
                </a:solidFill>
                <a:latin typeface="Arial" pitchFamily="34" charset="0"/>
                <a:cs typeface="Arial" pitchFamily="34" charset="0"/>
              </a:rPr>
              <a:t>АМИНА –</a:t>
            </a:r>
            <a:r>
              <a:rPr lang="ru-RU" sz="2400" b="1" dirty="0" smtClean="0">
                <a:solidFill>
                  <a:srgbClr val="FF0000"/>
                </a:solidFill>
                <a:latin typeface="Arial" pitchFamily="34" charset="0"/>
                <a:cs typeface="Arial" pitchFamily="34" charset="0"/>
              </a:rPr>
              <a:t> </a:t>
            </a:r>
            <a:r>
              <a:rPr lang="ru-RU" sz="2400" dirty="0" smtClean="0">
                <a:solidFill>
                  <a:srgbClr val="7030A0"/>
                </a:solidFill>
                <a:latin typeface="Arial" pitchFamily="34" charset="0"/>
                <a:cs typeface="Arial" pitchFamily="34" charset="0"/>
              </a:rPr>
              <a:t>(арабское) – 1) «чувствующая себя в безопасности»; 2) «хранительница»; 3) «верная». Приятная, дружелюбная девочка. Она ответственная и вдумчивая.</a:t>
            </a:r>
          </a:p>
          <a:p>
            <a:pPr algn="just"/>
            <a:r>
              <a:rPr lang="ru-RU" sz="2400" dirty="0" smtClean="0">
                <a:solidFill>
                  <a:srgbClr val="7030A0"/>
                </a:solidFill>
                <a:latin typeface="Arial" pitchFamily="34" charset="0"/>
                <a:cs typeface="Arial" pitchFamily="34" charset="0"/>
              </a:rPr>
              <a:t>	</a:t>
            </a:r>
            <a:r>
              <a:rPr lang="ru-RU" sz="2400" b="1" dirty="0" smtClean="0">
                <a:solidFill>
                  <a:srgbClr val="C00000"/>
                </a:solidFill>
                <a:latin typeface="Arial" pitchFamily="34" charset="0"/>
                <a:cs typeface="Arial" pitchFamily="34" charset="0"/>
              </a:rPr>
              <a:t>НАТАЛЬЯ – </a:t>
            </a:r>
            <a:r>
              <a:rPr lang="ru-RU" sz="2400" dirty="0" smtClean="0">
                <a:solidFill>
                  <a:srgbClr val="7030A0"/>
                </a:solidFill>
                <a:latin typeface="Arial" pitchFamily="34" charset="0"/>
                <a:cs typeface="Arial" pitchFamily="34" charset="0"/>
              </a:rPr>
              <a:t>1)</a:t>
            </a:r>
            <a:r>
              <a:rPr lang="ru-RU" sz="2400" b="1" dirty="0" smtClean="0">
                <a:solidFill>
                  <a:srgbClr val="7030A0"/>
                </a:solidFill>
                <a:latin typeface="Arial" pitchFamily="34" charset="0"/>
                <a:cs typeface="Arial" pitchFamily="34" charset="0"/>
              </a:rPr>
              <a:t> </a:t>
            </a:r>
            <a:r>
              <a:rPr lang="ru-RU" sz="2400" dirty="0" smtClean="0">
                <a:solidFill>
                  <a:srgbClr val="7030A0"/>
                </a:solidFill>
                <a:latin typeface="Arial" pitchFamily="34" charset="0"/>
                <a:cs typeface="Arial" pitchFamily="34" charset="0"/>
              </a:rPr>
              <a:t>(латинское) – «родная», «рождество»; 2) (древнееврейское) – «данная», «подаренная». Активный, послушный жизнерадостный ребенок. Она любит, когда её хвалят, обидчива.</a:t>
            </a:r>
            <a:endParaRPr lang="ru-RU" sz="2400" b="1" dirty="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par>
                                <p:cTn id="11" presetID="39" presetClass="entr" presetSubtype="0" accel="10000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childTnLst>
                                </p:cTn>
                              </p:par>
                              <p:par>
                                <p:cTn id="17" presetID="39" presetClass="entr" presetSubtype="0" accel="10000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3">
                                            <p:txEl>
                                              <p:pRg st="2" end="2"/>
                                            </p:txEl>
                                          </p:spTgt>
                                        </p:tgtEl>
                                        <p:attrNameLst>
                                          <p:attrName>ppt_y</p:attrName>
                                        </p:attrNameLst>
                                      </p:cBhvr>
                                      <p:tavLst>
                                        <p:tav tm="0">
                                          <p:val>
                                            <p:strVal val="#ppt_y"/>
                                          </p:val>
                                        </p:tav>
                                        <p:tav tm="100000">
                                          <p:val>
                                            <p:strVal val="#ppt_y"/>
                                          </p:val>
                                        </p:tav>
                                      </p:tavLst>
                                    </p:anim>
                                  </p:childTnLst>
                                </p:cTn>
                              </p:par>
                              <p:par>
                                <p:cTn id="23" presetID="39" presetClass="entr" presetSubtype="0" accel="10000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3" end="3"/>
                                            </p:txEl>
                                          </p:spTgt>
                                        </p:tgtEl>
                                        <p:attrNameLst>
                                          <p:attrName>ppt_y</p:attrName>
                                        </p:attrNameLst>
                                      </p:cBhvr>
                                      <p:tavLst>
                                        <p:tav tm="0">
                                          <p:val>
                                            <p:strVal val="#ppt_y"/>
                                          </p:val>
                                        </p:tav>
                                        <p:tav tm="100000">
                                          <p:val>
                                            <p:strVal val="#ppt_y"/>
                                          </p:val>
                                        </p:tav>
                                      </p:tavLst>
                                    </p:anim>
                                  </p:childTnLst>
                                </p:cTn>
                              </p:par>
                              <p:par>
                                <p:cTn id="29" presetID="39" presetClass="entr" presetSubtype="0" accel="10000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404664"/>
            <a:ext cx="8352928" cy="5976664"/>
          </a:xfrm>
        </p:spPr>
        <p:txBody>
          <a:bodyPr>
            <a:normAutofit/>
          </a:bodyPr>
          <a:lstStyle/>
          <a:p>
            <a:pPr algn="just"/>
            <a:r>
              <a:rPr lang="ru-RU" sz="2200" dirty="0" smtClean="0">
                <a:solidFill>
                  <a:srgbClr val="C00000"/>
                </a:solidFill>
                <a:latin typeface="Arial" pitchFamily="34" charset="0"/>
                <a:cs typeface="Arial" pitchFamily="34" charset="0"/>
              </a:rPr>
              <a:t>	</a:t>
            </a:r>
            <a:r>
              <a:rPr lang="ru-RU" sz="2200" b="1" dirty="0" smtClean="0">
                <a:solidFill>
                  <a:srgbClr val="C00000"/>
                </a:solidFill>
                <a:latin typeface="Arial" pitchFamily="34" charset="0"/>
                <a:cs typeface="Arial" pitchFamily="34" charset="0"/>
              </a:rPr>
              <a:t>ЭРИК - </a:t>
            </a:r>
            <a:r>
              <a:rPr lang="ru-RU" sz="2200" dirty="0" smtClean="0">
                <a:solidFill>
                  <a:srgbClr val="7030A0"/>
                </a:solidFill>
                <a:latin typeface="Arial" pitchFamily="34" charset="0"/>
                <a:cs typeface="Arial" pitchFamily="34" charset="0"/>
              </a:rPr>
              <a:t>1) (скандинавское) – «вечный властитель»; 2) (германское) – «могущественный правитель». У него спокойный характер. Он добрый, добродушный. Желание понравиться, приводит к необходимости лгать.</a:t>
            </a:r>
          </a:p>
          <a:p>
            <a:pPr algn="just"/>
            <a:r>
              <a:rPr lang="ru-RU" sz="2200" dirty="0" smtClean="0">
                <a:solidFill>
                  <a:srgbClr val="7030A0"/>
                </a:solidFill>
                <a:latin typeface="Arial" pitchFamily="34" charset="0"/>
                <a:cs typeface="Arial" pitchFamily="34" charset="0"/>
              </a:rPr>
              <a:t>	</a:t>
            </a:r>
            <a:r>
              <a:rPr lang="ru-RU" sz="2200" b="1" dirty="0" smtClean="0">
                <a:solidFill>
                  <a:srgbClr val="C00000"/>
                </a:solidFill>
                <a:latin typeface="Arial" pitchFamily="34" charset="0"/>
                <a:cs typeface="Arial" pitchFamily="34" charset="0"/>
              </a:rPr>
              <a:t>КРИСТИНА – </a:t>
            </a:r>
            <a:r>
              <a:rPr lang="ru-RU" sz="2200" dirty="0" smtClean="0">
                <a:solidFill>
                  <a:srgbClr val="7030A0"/>
                </a:solidFill>
                <a:latin typeface="Arial" pitchFamily="34" charset="0"/>
                <a:cs typeface="Arial" pitchFamily="34" charset="0"/>
              </a:rPr>
              <a:t>(греческое) – «посвященная Христу». Хорошая, ласковая девочка, обладает обидчивым характером.</a:t>
            </a:r>
          </a:p>
          <a:p>
            <a:pPr algn="just"/>
            <a:r>
              <a:rPr lang="ru-RU" sz="2200" dirty="0" smtClean="0">
                <a:solidFill>
                  <a:srgbClr val="7030A0"/>
                </a:solidFill>
                <a:latin typeface="Arial" pitchFamily="34" charset="0"/>
                <a:cs typeface="Arial" pitchFamily="34" charset="0"/>
              </a:rPr>
              <a:t>	</a:t>
            </a:r>
            <a:r>
              <a:rPr lang="ru-RU" sz="2200" b="1" dirty="0" smtClean="0">
                <a:solidFill>
                  <a:srgbClr val="C00000"/>
                </a:solidFill>
                <a:latin typeface="Arial" pitchFamily="34" charset="0"/>
                <a:cs typeface="Arial" pitchFamily="34" charset="0"/>
              </a:rPr>
              <a:t>КСЕНИЯ – </a:t>
            </a:r>
            <a:r>
              <a:rPr lang="ru-RU" sz="2200" dirty="0" smtClean="0">
                <a:solidFill>
                  <a:srgbClr val="7030A0"/>
                </a:solidFill>
                <a:latin typeface="Arial" pitchFamily="34" charset="0"/>
                <a:cs typeface="Arial" pitchFamily="34" charset="0"/>
              </a:rPr>
              <a:t>(греческое) – «гостеприимная», «странница», «гостья». Ксюша добрая и отзывчивая девочка, немного капризная. Ранимая и одновременно холодная особа, при этом прекрасная подруга.</a:t>
            </a:r>
          </a:p>
          <a:p>
            <a:pPr algn="just"/>
            <a:r>
              <a:rPr lang="ru-RU" sz="2200" dirty="0" smtClean="0">
                <a:solidFill>
                  <a:srgbClr val="7030A0"/>
                </a:solidFill>
                <a:latin typeface="Arial" pitchFamily="34" charset="0"/>
                <a:cs typeface="Arial" pitchFamily="34" charset="0"/>
              </a:rPr>
              <a:t>	</a:t>
            </a:r>
            <a:r>
              <a:rPr lang="ru-RU" sz="2200" b="1" dirty="0" smtClean="0">
                <a:solidFill>
                  <a:srgbClr val="C00000"/>
                </a:solidFill>
                <a:latin typeface="Arial" pitchFamily="34" charset="0"/>
                <a:cs typeface="Arial" pitchFamily="34" charset="0"/>
              </a:rPr>
              <a:t>ВАДИМ - </a:t>
            </a:r>
            <a:r>
              <a:rPr lang="ru-RU" sz="2200" dirty="0" smtClean="0">
                <a:solidFill>
                  <a:srgbClr val="7030A0"/>
                </a:solidFill>
                <a:latin typeface="Arial" pitchFamily="34" charset="0"/>
                <a:cs typeface="Arial" pitchFamily="34" charset="0"/>
              </a:rPr>
              <a:t>1) (древнерусское) – «</a:t>
            </a:r>
            <a:r>
              <a:rPr lang="ru-RU" sz="2200" dirty="0" err="1" smtClean="0">
                <a:solidFill>
                  <a:srgbClr val="7030A0"/>
                </a:solidFill>
                <a:latin typeface="Arial" pitchFamily="34" charset="0"/>
                <a:cs typeface="Arial" pitchFamily="34" charset="0"/>
              </a:rPr>
              <a:t>вадити</a:t>
            </a:r>
            <a:r>
              <a:rPr lang="ru-RU" sz="2200" dirty="0" smtClean="0">
                <a:solidFill>
                  <a:srgbClr val="7030A0"/>
                </a:solidFill>
                <a:latin typeface="Arial" pitchFamily="34" charset="0"/>
                <a:cs typeface="Arial" pitchFamily="34" charset="0"/>
              </a:rPr>
              <a:t>» (сеять смуту); «зовущий», «привлекающий». Очень активный мальчик. Он трудолюбивый, но может бросить дело на полпути.  Любит манипулировать людьми.</a:t>
            </a:r>
            <a:endParaRPr lang="ru-RU" sz="2200" dirty="0">
              <a:solidFill>
                <a:srgbClr val="C00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par>
                                <p:cTn id="11" presetID="39" presetClass="entr" presetSubtype="0" accel="10000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childTnLst>
                                </p:cTn>
                              </p:par>
                              <p:par>
                                <p:cTn id="17" presetID="39" presetClass="entr" presetSubtype="0" accel="10000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3">
                                            <p:txEl>
                                              <p:pRg st="2" end="2"/>
                                            </p:txEl>
                                          </p:spTgt>
                                        </p:tgtEl>
                                        <p:attrNameLst>
                                          <p:attrName>ppt_y</p:attrName>
                                        </p:attrNameLst>
                                      </p:cBhvr>
                                      <p:tavLst>
                                        <p:tav tm="0">
                                          <p:val>
                                            <p:strVal val="#ppt_y"/>
                                          </p:val>
                                        </p:tav>
                                        <p:tav tm="100000">
                                          <p:val>
                                            <p:strVal val="#ppt_y"/>
                                          </p:val>
                                        </p:tav>
                                      </p:tavLst>
                                    </p:anim>
                                  </p:childTnLst>
                                </p:cTn>
                              </p:par>
                              <p:par>
                                <p:cTn id="23" presetID="39" presetClass="entr" presetSubtype="0" accel="10000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620688"/>
            <a:ext cx="8352928" cy="5760640"/>
          </a:xfrm>
        </p:spPr>
        <p:txBody>
          <a:bodyPr>
            <a:normAutofit lnSpcReduction="10000"/>
          </a:bodyPr>
          <a:lstStyle/>
          <a:p>
            <a:pPr algn="just"/>
            <a:r>
              <a:rPr lang="ru-RU" sz="2200" dirty="0" smtClean="0">
                <a:latin typeface="Arial" pitchFamily="34" charset="0"/>
                <a:cs typeface="Arial" pitchFamily="34" charset="0"/>
              </a:rPr>
              <a:t>	</a:t>
            </a:r>
            <a:r>
              <a:rPr lang="ru-RU" sz="2200" b="1" dirty="0" smtClean="0">
                <a:solidFill>
                  <a:srgbClr val="C00000"/>
                </a:solidFill>
                <a:latin typeface="Arial" pitchFamily="34" charset="0"/>
                <a:cs typeface="Arial" pitchFamily="34" charset="0"/>
              </a:rPr>
              <a:t>МАДИ – </a:t>
            </a:r>
            <a:r>
              <a:rPr lang="ru-RU" sz="2200" dirty="0" smtClean="0">
                <a:solidFill>
                  <a:srgbClr val="7030A0"/>
                </a:solidFill>
                <a:latin typeface="Arial" pitchFamily="34" charset="0"/>
                <a:cs typeface="Arial" pitchFamily="34" charset="0"/>
              </a:rPr>
              <a:t>(арабское) – «вознагражденный», «справедливый». Уравновешенный, практичный, веселый человек.</a:t>
            </a:r>
          </a:p>
          <a:p>
            <a:pPr algn="just"/>
            <a:r>
              <a:rPr lang="ru-RU" sz="2200" dirty="0" smtClean="0">
                <a:solidFill>
                  <a:srgbClr val="7030A0"/>
                </a:solidFill>
                <a:latin typeface="Arial" pitchFamily="34" charset="0"/>
                <a:cs typeface="Arial" pitchFamily="34" charset="0"/>
              </a:rPr>
              <a:t>	</a:t>
            </a:r>
            <a:r>
              <a:rPr lang="ru-RU" sz="2200" b="1" dirty="0" smtClean="0">
                <a:solidFill>
                  <a:srgbClr val="C00000"/>
                </a:solidFill>
                <a:latin typeface="Arial" pitchFamily="34" charset="0"/>
                <a:cs typeface="Arial" pitchFamily="34" charset="0"/>
              </a:rPr>
              <a:t>НИКОЛАЙ – </a:t>
            </a:r>
            <a:r>
              <a:rPr lang="ru-RU" sz="2200" dirty="0" smtClean="0">
                <a:solidFill>
                  <a:srgbClr val="7030A0"/>
                </a:solidFill>
                <a:latin typeface="Arial" pitchFamily="34" charset="0"/>
                <a:cs typeface="Arial" pitchFamily="34" charset="0"/>
              </a:rPr>
              <a:t>(греческое) – «победитель народов». Спокойный и общительный ребенок, его ценят друзья.</a:t>
            </a:r>
          </a:p>
          <a:p>
            <a:pPr algn="just"/>
            <a:r>
              <a:rPr lang="ru-RU" sz="2200" dirty="0" smtClean="0">
                <a:solidFill>
                  <a:srgbClr val="7030A0"/>
                </a:solidFill>
                <a:latin typeface="Arial" pitchFamily="34" charset="0"/>
                <a:cs typeface="Arial" pitchFamily="34" charset="0"/>
              </a:rPr>
              <a:t>	</a:t>
            </a:r>
            <a:r>
              <a:rPr lang="ru-RU" sz="2200" b="1" dirty="0" smtClean="0">
                <a:solidFill>
                  <a:srgbClr val="C00000"/>
                </a:solidFill>
                <a:latin typeface="Arial" pitchFamily="34" charset="0"/>
                <a:cs typeface="Arial" pitchFamily="34" charset="0"/>
              </a:rPr>
              <a:t>АРТЁМ – </a:t>
            </a:r>
            <a:r>
              <a:rPr lang="ru-RU" sz="2200" dirty="0" smtClean="0">
                <a:solidFill>
                  <a:srgbClr val="7030A0"/>
                </a:solidFill>
                <a:latin typeface="Arial" pitchFamily="34" charset="0"/>
                <a:cs typeface="Arial" pitchFamily="34" charset="0"/>
              </a:rPr>
              <a:t>1) (греческое) – «невредимый» или «безупречного здоровья»; 2) (дохристианское) – «посвященный Артемиде». Спокойный ребенок, с лидерскими задатками. Он подвижный и веселый, доброжелательный и общительный ребенок.</a:t>
            </a:r>
          </a:p>
          <a:p>
            <a:pPr algn="just"/>
            <a:r>
              <a:rPr lang="ru-RU" sz="2200" dirty="0" smtClean="0">
                <a:solidFill>
                  <a:srgbClr val="7030A0"/>
                </a:solidFill>
                <a:latin typeface="Arial" pitchFamily="34" charset="0"/>
                <a:cs typeface="Arial" pitchFamily="34" charset="0"/>
              </a:rPr>
              <a:t>	</a:t>
            </a:r>
            <a:r>
              <a:rPr lang="ru-RU" sz="2200" b="1" dirty="0" smtClean="0">
                <a:solidFill>
                  <a:srgbClr val="C00000"/>
                </a:solidFill>
                <a:latin typeface="Arial" pitchFamily="34" charset="0"/>
                <a:cs typeface="Arial" pitchFamily="34" charset="0"/>
              </a:rPr>
              <a:t>ЖАННА – </a:t>
            </a:r>
            <a:r>
              <a:rPr lang="ru-RU" sz="2200" dirty="0" smtClean="0">
                <a:solidFill>
                  <a:srgbClr val="7030A0"/>
                </a:solidFill>
                <a:latin typeface="Arial" pitchFamily="34" charset="0"/>
                <a:cs typeface="Arial" pitchFamily="34" charset="0"/>
              </a:rPr>
              <a:t>(французская форма древнееврейского имени Иоанн) – «Бог милостив». Настойчивая, любознательная и уверенная девочка, маленькая «почемучка».</a:t>
            </a:r>
          </a:p>
          <a:p>
            <a:pPr algn="just"/>
            <a:r>
              <a:rPr lang="ru-RU" sz="2200" dirty="0" smtClean="0">
                <a:solidFill>
                  <a:srgbClr val="7030A0"/>
                </a:solidFill>
                <a:latin typeface="Arial" pitchFamily="34" charset="0"/>
                <a:cs typeface="Arial" pitchFamily="34" charset="0"/>
              </a:rPr>
              <a:t>	</a:t>
            </a:r>
            <a:r>
              <a:rPr lang="ru-RU" sz="2200" b="1" dirty="0" smtClean="0">
                <a:solidFill>
                  <a:srgbClr val="C00000"/>
                </a:solidFill>
                <a:latin typeface="Arial" pitchFamily="34" charset="0"/>
                <a:cs typeface="Arial" pitchFamily="34" charset="0"/>
              </a:rPr>
              <a:t>ВИКТОРИЯ – </a:t>
            </a:r>
            <a:r>
              <a:rPr lang="ru-RU" sz="2200" dirty="0" smtClean="0">
                <a:solidFill>
                  <a:srgbClr val="7030A0"/>
                </a:solidFill>
                <a:latin typeface="Arial" pitchFamily="34" charset="0"/>
                <a:cs typeface="Arial" pitchFamily="34" charset="0"/>
              </a:rPr>
              <a:t>(латинское) – «победительница». Волевой ребенок, любит быть в центре внимания, на самом деле ранимая, со слабой верой в себя.</a:t>
            </a:r>
          </a:p>
          <a:p>
            <a:pPr algn="just"/>
            <a:endParaRPr lang="ru-RU" sz="22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par>
                                <p:cTn id="11" presetID="39" presetClass="entr" presetSubtype="0" accel="10000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childTnLst>
                                </p:cTn>
                              </p:par>
                              <p:par>
                                <p:cTn id="17" presetID="39" presetClass="entr" presetSubtype="0" accel="10000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3">
                                            <p:txEl>
                                              <p:pRg st="2" end="2"/>
                                            </p:txEl>
                                          </p:spTgt>
                                        </p:tgtEl>
                                        <p:attrNameLst>
                                          <p:attrName>ppt_y</p:attrName>
                                        </p:attrNameLst>
                                      </p:cBhvr>
                                      <p:tavLst>
                                        <p:tav tm="0">
                                          <p:val>
                                            <p:strVal val="#ppt_y"/>
                                          </p:val>
                                        </p:tav>
                                        <p:tav tm="100000">
                                          <p:val>
                                            <p:strVal val="#ppt_y"/>
                                          </p:val>
                                        </p:tav>
                                      </p:tavLst>
                                    </p:anim>
                                  </p:childTnLst>
                                </p:cTn>
                              </p:par>
                              <p:par>
                                <p:cTn id="23" presetID="39" presetClass="entr" presetSubtype="0" accel="10000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3" end="3"/>
                                            </p:txEl>
                                          </p:spTgt>
                                        </p:tgtEl>
                                        <p:attrNameLst>
                                          <p:attrName>ppt_y</p:attrName>
                                        </p:attrNameLst>
                                      </p:cBhvr>
                                      <p:tavLst>
                                        <p:tav tm="0">
                                          <p:val>
                                            <p:strVal val="#ppt_y"/>
                                          </p:val>
                                        </p:tav>
                                        <p:tav tm="100000">
                                          <p:val>
                                            <p:strVal val="#ppt_y"/>
                                          </p:val>
                                        </p:tav>
                                      </p:tavLst>
                                    </p:anim>
                                  </p:childTnLst>
                                </p:cTn>
                              </p:par>
                              <p:par>
                                <p:cTn id="29" presetID="39" presetClass="entr" presetSubtype="0" accel="10000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552" y="620688"/>
            <a:ext cx="8208912" cy="5976664"/>
          </a:xfrm>
        </p:spPr>
        <p:txBody>
          <a:bodyPr>
            <a:normAutofit/>
          </a:bodyPr>
          <a:lstStyle/>
          <a:p>
            <a:pPr algn="just"/>
            <a:r>
              <a:rPr lang="ru-RU" sz="2200" b="1" dirty="0" smtClean="0">
                <a:solidFill>
                  <a:srgbClr val="C00000"/>
                </a:solidFill>
                <a:latin typeface="Arial" pitchFamily="34" charset="0"/>
                <a:cs typeface="Arial" pitchFamily="34" charset="0"/>
              </a:rPr>
              <a:t>	ЛОЛА –  </a:t>
            </a:r>
            <a:r>
              <a:rPr lang="ru-RU" sz="2200" dirty="0" smtClean="0">
                <a:solidFill>
                  <a:srgbClr val="7030A0"/>
                </a:solidFill>
                <a:latin typeface="Arial" pitchFamily="34" charset="0"/>
                <a:cs typeface="Arial" pitchFamily="34" charset="0"/>
              </a:rPr>
              <a:t>1) (римское (латинское) – «полевая трава»; 2) (персидское) – «тюльпан», «весенний цветок». </a:t>
            </a:r>
            <a:r>
              <a:rPr lang="ru-RU" sz="2200" dirty="0" err="1" smtClean="0">
                <a:solidFill>
                  <a:srgbClr val="7030A0"/>
                </a:solidFill>
                <a:latin typeface="Arial" pitchFamily="34" charset="0"/>
                <a:cs typeface="Arial" pitchFamily="34" charset="0"/>
              </a:rPr>
              <a:t>Лола</a:t>
            </a:r>
            <a:r>
              <a:rPr lang="ru-RU" sz="2200" dirty="0" smtClean="0">
                <a:solidFill>
                  <a:srgbClr val="7030A0"/>
                </a:solidFill>
                <a:latin typeface="Arial" pitchFamily="34" charset="0"/>
                <a:cs typeface="Arial" pitchFamily="34" charset="0"/>
              </a:rPr>
              <a:t> с детства проявляет самостоятельность, редко жалуется, плачет. Сама решает свои проблемы, поступает в соответствии с собственными убеждениями.</a:t>
            </a:r>
          </a:p>
          <a:p>
            <a:pPr algn="just"/>
            <a:r>
              <a:rPr lang="ru-RU" sz="2200" b="1" dirty="0" smtClean="0">
                <a:solidFill>
                  <a:srgbClr val="7030A0"/>
                </a:solidFill>
                <a:latin typeface="Arial" pitchFamily="34" charset="0"/>
                <a:cs typeface="Arial" pitchFamily="34" charset="0"/>
              </a:rPr>
              <a:t>	</a:t>
            </a:r>
            <a:r>
              <a:rPr lang="ru-RU" sz="2200" b="1" dirty="0" smtClean="0">
                <a:solidFill>
                  <a:srgbClr val="C00000"/>
                </a:solidFill>
                <a:latin typeface="Arial" pitchFamily="34" charset="0"/>
                <a:cs typeface="Arial" pitchFamily="34" charset="0"/>
              </a:rPr>
              <a:t>ЕЛИЗАВЕТА – </a:t>
            </a:r>
            <a:r>
              <a:rPr lang="ru-RU" sz="2200" dirty="0" smtClean="0">
                <a:solidFill>
                  <a:srgbClr val="7030A0"/>
                </a:solidFill>
                <a:latin typeface="Arial" pitchFamily="34" charset="0"/>
                <a:cs typeface="Arial" pitchFamily="34" charset="0"/>
              </a:rPr>
              <a:t>(древнееврейское) – «почитающая Бога». Веселый и игривый ребенок. Добрая, отзывчивая, любит животных. Она ранима и обидчива.</a:t>
            </a:r>
          </a:p>
          <a:p>
            <a:pPr algn="just"/>
            <a:r>
              <a:rPr lang="ru-RU" sz="2200" b="1" dirty="0" smtClean="0">
                <a:solidFill>
                  <a:srgbClr val="7030A0"/>
                </a:solidFill>
                <a:latin typeface="Arial" pitchFamily="34" charset="0"/>
                <a:cs typeface="Arial" pitchFamily="34" charset="0"/>
              </a:rPr>
              <a:t>	</a:t>
            </a:r>
            <a:r>
              <a:rPr lang="ru-RU" sz="2200" b="1" dirty="0" smtClean="0">
                <a:solidFill>
                  <a:srgbClr val="C00000"/>
                </a:solidFill>
                <a:latin typeface="Arial" pitchFamily="34" charset="0"/>
                <a:cs typeface="Arial" pitchFamily="34" charset="0"/>
              </a:rPr>
              <a:t>ДАВИД – </a:t>
            </a:r>
            <a:r>
              <a:rPr lang="ru-RU" sz="2200" dirty="0" smtClean="0">
                <a:solidFill>
                  <a:srgbClr val="7030A0"/>
                </a:solidFill>
                <a:latin typeface="Arial" pitchFamily="34" charset="0"/>
                <a:cs typeface="Arial" pitchFamily="34" charset="0"/>
              </a:rPr>
              <a:t>в переводе с иврита «любимый», «любимец».Уравновешенный, радостный и уверенный в себе мальчик. Склонен к тщеславию. </a:t>
            </a:r>
            <a:endParaRPr lang="ru-RU" sz="2200" b="1" dirty="0">
              <a:solidFill>
                <a:srgbClr val="C00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par>
                                <p:cTn id="11" presetID="39" presetClass="entr" presetSubtype="0" accel="10000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childTnLst>
                                </p:cTn>
                              </p:par>
                              <p:par>
                                <p:cTn id="17" presetID="39" presetClass="entr" presetSubtype="0" accel="10000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476672"/>
            <a:ext cx="8208912" cy="5832648"/>
          </a:xfrm>
        </p:spPr>
        <p:txBody>
          <a:bodyPr/>
          <a:lstStyle/>
          <a:p>
            <a:pPr algn="just"/>
            <a:endParaRPr lang="ru-RU" b="1" dirty="0" smtClean="0">
              <a:solidFill>
                <a:srgbClr val="7030A0"/>
              </a:solidFill>
            </a:endParaRPr>
          </a:p>
          <a:p>
            <a:pPr algn="just"/>
            <a:r>
              <a:rPr lang="ru-RU" b="1" dirty="0" smtClean="0">
                <a:solidFill>
                  <a:srgbClr val="7030A0"/>
                </a:solidFill>
              </a:rPr>
              <a:t>Совпадение имени и характера:</a:t>
            </a:r>
            <a:endParaRPr lang="ru-RU" dirty="0" smtClean="0">
              <a:solidFill>
                <a:srgbClr val="7030A0"/>
              </a:solidFill>
            </a:endParaRPr>
          </a:p>
          <a:p>
            <a:pPr algn="just"/>
            <a:r>
              <a:rPr lang="ru-RU" dirty="0" smtClean="0">
                <a:solidFill>
                  <a:srgbClr val="7030A0"/>
                </a:solidFill>
              </a:rPr>
              <a:t>Имя подходит: 17 чел</a:t>
            </a:r>
          </a:p>
          <a:p>
            <a:pPr algn="just"/>
            <a:r>
              <a:rPr lang="ru-RU" dirty="0" smtClean="0">
                <a:solidFill>
                  <a:srgbClr val="7030A0"/>
                </a:solidFill>
              </a:rPr>
              <a:t>Частично: 6 чел.</a:t>
            </a:r>
          </a:p>
          <a:p>
            <a:pPr algn="just"/>
            <a:r>
              <a:rPr lang="ru-RU" dirty="0" smtClean="0">
                <a:solidFill>
                  <a:srgbClr val="7030A0"/>
                </a:solidFill>
              </a:rPr>
              <a:t>Не  подходит: 3 чел.         (приложение 7)</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amond(in)">
                                      <p:cBhvr>
                                        <p:cTn id="10" dur="2000"/>
                                        <p:tgtEl>
                                          <p:spTgt spid="3">
                                            <p:txEl>
                                              <p:pRg st="2" end="2"/>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diamond(in)">
                                      <p:cBhvr>
                                        <p:cTn id="13" dur="2000"/>
                                        <p:tgtEl>
                                          <p:spTgt spid="3">
                                            <p:txEl>
                                              <p:pRg st="3" end="3"/>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diamond(in)">
                                      <p:cBhvr>
                                        <p:cTn id="16"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normAutofit fontScale="90000"/>
          </a:bodyPr>
          <a:lstStyle/>
          <a:p>
            <a:pPr algn="just"/>
            <a:r>
              <a:rPr lang="ru-RU" dirty="0" smtClean="0"/>
              <a:t>						</a:t>
            </a:r>
            <a:r>
              <a:rPr lang="ru-RU" sz="2000" dirty="0" smtClean="0">
                <a:solidFill>
                  <a:srgbClr val="C00000"/>
                </a:solidFill>
                <a:latin typeface="Arial" pitchFamily="34" charset="0"/>
                <a:cs typeface="Arial" pitchFamily="34" charset="0"/>
              </a:rPr>
              <a:t>ПРИЛОЖЕНИЕ 7</a:t>
            </a:r>
            <a:endParaRPr lang="ru-RU" sz="2000" dirty="0"/>
          </a:p>
        </p:txBody>
      </p:sp>
      <p:graphicFrame>
        <p:nvGraphicFramePr>
          <p:cNvPr id="4" name="Содержимое 3"/>
          <p:cNvGraphicFramePr>
            <a:graphicFrameLocks noGrp="1"/>
          </p:cNvGraphicFramePr>
          <p:nvPr>
            <p:ph idx="1"/>
          </p:nvPr>
        </p:nvGraphicFramePr>
        <p:xfrm>
          <a:off x="457200" y="549275"/>
          <a:ext cx="8229600" cy="557688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188640"/>
            <a:ext cx="7772400" cy="792088"/>
          </a:xfrm>
        </p:spPr>
        <p:txBody>
          <a:bodyPr>
            <a:normAutofit/>
          </a:bodyPr>
          <a:lstStyle/>
          <a:p>
            <a:r>
              <a:rPr lang="ru-RU" b="1" dirty="0" smtClean="0">
                <a:solidFill>
                  <a:srgbClr val="C00000"/>
                </a:solidFill>
              </a:rPr>
              <a:t>Кроссворд</a:t>
            </a:r>
            <a:endParaRPr lang="ru-RU" dirty="0"/>
          </a:p>
        </p:txBody>
      </p:sp>
      <p:sp>
        <p:nvSpPr>
          <p:cNvPr id="3" name="Подзаголовок 2"/>
          <p:cNvSpPr>
            <a:spLocks noGrp="1"/>
          </p:cNvSpPr>
          <p:nvPr>
            <p:ph type="subTitle" idx="1"/>
          </p:nvPr>
        </p:nvSpPr>
        <p:spPr>
          <a:xfrm>
            <a:off x="323528" y="980728"/>
            <a:ext cx="8496944" cy="5472608"/>
          </a:xfrm>
        </p:spPr>
        <p:txBody>
          <a:bodyPr>
            <a:normAutofit/>
          </a:bodyPr>
          <a:lstStyle/>
          <a:p>
            <a:pPr marL="514350" indent="-514350" algn="just"/>
            <a:r>
              <a:rPr lang="ru-RU" b="1" dirty="0" smtClean="0">
                <a:solidFill>
                  <a:srgbClr val="7030A0"/>
                </a:solidFill>
              </a:rPr>
              <a:t>По горизонтали:</a:t>
            </a:r>
          </a:p>
          <a:p>
            <a:pPr marL="514350" indent="-514350" algn="just">
              <a:buAutoNum type="arabicPeriod"/>
            </a:pPr>
            <a:r>
              <a:rPr lang="ru-RU" sz="2800" dirty="0" smtClean="0">
                <a:solidFill>
                  <a:srgbClr val="7030A0"/>
                </a:solidFill>
              </a:rPr>
              <a:t>Как звали </a:t>
            </a:r>
            <a:r>
              <a:rPr lang="ru-RU" sz="2800" dirty="0" err="1" smtClean="0">
                <a:solidFill>
                  <a:srgbClr val="7030A0"/>
                </a:solidFill>
              </a:rPr>
              <a:t>фиксика</a:t>
            </a:r>
            <a:r>
              <a:rPr lang="ru-RU" sz="2800" dirty="0" smtClean="0">
                <a:solidFill>
                  <a:srgbClr val="7030A0"/>
                </a:solidFill>
              </a:rPr>
              <a:t> – девочку?</a:t>
            </a:r>
          </a:p>
          <a:p>
            <a:pPr marL="514350" indent="-514350" algn="just"/>
            <a:r>
              <a:rPr lang="ru-RU" sz="2800" dirty="0" smtClean="0">
                <a:solidFill>
                  <a:srgbClr val="7030A0"/>
                </a:solidFill>
              </a:rPr>
              <a:t>2.  Говорящий, очень хозяйственный полосатый кот и у него «морское имя».</a:t>
            </a:r>
          </a:p>
          <a:p>
            <a:pPr marL="514350" indent="-514350" algn="just"/>
            <a:r>
              <a:rPr lang="ru-RU" sz="2800" dirty="0" smtClean="0">
                <a:solidFill>
                  <a:srgbClr val="7030A0"/>
                </a:solidFill>
              </a:rPr>
              <a:t>3.  Как звали вымышленного </a:t>
            </a:r>
            <a:r>
              <a:rPr lang="ru-RU" sz="2800" dirty="0" err="1" smtClean="0">
                <a:solidFill>
                  <a:srgbClr val="7030A0"/>
                </a:solidFill>
              </a:rPr>
              <a:t>огра</a:t>
            </a:r>
            <a:r>
              <a:rPr lang="ru-RU" sz="2800" dirty="0" smtClean="0">
                <a:solidFill>
                  <a:srgbClr val="7030A0"/>
                </a:solidFill>
              </a:rPr>
              <a:t>, который жил на болоте, а потом женился на принцессе?</a:t>
            </a:r>
          </a:p>
          <a:p>
            <a:pPr marL="514350" indent="-514350" algn="just"/>
            <a:r>
              <a:rPr lang="ru-RU" sz="2800" dirty="0" smtClean="0">
                <a:solidFill>
                  <a:srgbClr val="7030A0"/>
                </a:solidFill>
              </a:rPr>
              <a:t>4.  Очень добрый кот, который призывал всех, жить дружно.</a:t>
            </a:r>
          </a:p>
          <a:p>
            <a:pPr marL="514350" indent="-514350" algn="just"/>
            <a:r>
              <a:rPr lang="ru-RU" sz="2800" dirty="0" smtClean="0">
                <a:solidFill>
                  <a:srgbClr val="7030A0"/>
                </a:solidFill>
              </a:rPr>
              <a:t>5.  Поросёнок, который боялся щекотки, но кушал хорошо.</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1"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400"/>
                            </p:stCondLst>
                            <p:childTnLst>
                              <p:par>
                                <p:cTn id="11" presetID="5" presetClass="entr" presetSubtype="1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par>
                          <p:cTn id="14" fill="hold">
                            <p:stCondLst>
                              <p:cond delay="900"/>
                            </p:stCondLst>
                            <p:childTnLst>
                              <p:par>
                                <p:cTn id="15" presetID="17" presetClass="entr" presetSubtype="1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par>
                          <p:cTn id="19" fill="hold">
                            <p:stCondLst>
                              <p:cond delay="1400"/>
                            </p:stCondLst>
                            <p:childTnLst>
                              <p:par>
                                <p:cTn id="20" presetID="17" presetClass="entr" presetSubtype="10"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par>
                          <p:cTn id="24" fill="hold">
                            <p:stCondLst>
                              <p:cond delay="1900"/>
                            </p:stCondLst>
                            <p:childTnLst>
                              <p:par>
                                <p:cTn id="25" presetID="17" presetClass="entr" presetSubtype="10" fill="hold"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par>
                          <p:cTn id="29" fill="hold">
                            <p:stCondLst>
                              <p:cond delay="2400"/>
                            </p:stCondLst>
                            <p:childTnLst>
                              <p:par>
                                <p:cTn id="30" presetID="17" presetClass="entr" presetSubtype="10" fill="hold"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p:cTn id="3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par>
                          <p:cTn id="34" fill="hold">
                            <p:stCondLst>
                              <p:cond delay="2900"/>
                            </p:stCondLst>
                            <p:childTnLst>
                              <p:par>
                                <p:cTn id="35" presetID="17" presetClass="entr" presetSubtype="10" fill="hold"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11560" y="908720"/>
            <a:ext cx="7992888" cy="4896544"/>
          </a:xfrm>
        </p:spPr>
        <p:txBody>
          <a:bodyPr/>
          <a:lstStyle/>
          <a:p>
            <a:pPr algn="just"/>
            <a:r>
              <a:rPr lang="ru-RU" b="1" dirty="0" smtClean="0">
                <a:solidFill>
                  <a:srgbClr val="7030A0"/>
                </a:solidFill>
              </a:rPr>
              <a:t>По вертикали:</a:t>
            </a:r>
          </a:p>
          <a:p>
            <a:pPr marL="514350" indent="-514350" algn="just">
              <a:buAutoNum type="arabicPeriod"/>
            </a:pPr>
            <a:r>
              <a:rPr lang="ru-RU" sz="2800" dirty="0" smtClean="0">
                <a:solidFill>
                  <a:srgbClr val="7030A0"/>
                </a:solidFill>
              </a:rPr>
              <a:t>Как звали знаменитого, сказочного персонажа – начальника умывальников?</a:t>
            </a:r>
          </a:p>
          <a:p>
            <a:pPr marL="514350" indent="-514350" algn="just"/>
            <a:r>
              <a:rPr lang="ru-RU" sz="2800" dirty="0" smtClean="0">
                <a:solidFill>
                  <a:srgbClr val="7030A0"/>
                </a:solidFill>
              </a:rPr>
              <a:t>2.  Известный барон, летающий на ядре.</a:t>
            </a:r>
          </a:p>
          <a:p>
            <a:pPr marL="514350" indent="-514350" algn="just"/>
            <a:r>
              <a:rPr lang="ru-RU" sz="2800" dirty="0" smtClean="0">
                <a:solidFill>
                  <a:srgbClr val="7030A0"/>
                </a:solidFill>
              </a:rPr>
              <a:t>3. Как звали мужчину средних лет, который лечился вареньем?</a:t>
            </a:r>
          </a:p>
          <a:p>
            <a:pPr marL="514350" indent="-514350" algn="just"/>
            <a:r>
              <a:rPr lang="ru-RU" sz="2800" dirty="0" smtClean="0">
                <a:solidFill>
                  <a:srgbClr val="7030A0"/>
                </a:solidFill>
              </a:rPr>
              <a:t>4.  Розовый друг Кузи, который упал на Землю.</a:t>
            </a:r>
          </a:p>
          <a:p>
            <a:pPr marL="514350" indent="-514350" algn="just"/>
            <a:r>
              <a:rPr lang="ru-RU" sz="2800" dirty="0" smtClean="0">
                <a:solidFill>
                  <a:srgbClr val="7030A0"/>
                </a:solidFill>
              </a:rPr>
              <a:t>5. Как звали старуху, у которой была крыса Лариска?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p:cTn id="1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7" presetClass="entr" presetSubtype="10" fill="hold"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par>
                          <p:cTn id="18" fill="hold">
                            <p:stCondLst>
                              <p:cond delay="1500"/>
                            </p:stCondLst>
                            <p:childTnLst>
                              <p:par>
                                <p:cTn id="19" presetID="17" presetClass="entr" presetSubtype="10" fill="hold"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par>
                          <p:cTn id="23" fill="hold">
                            <p:stCondLst>
                              <p:cond delay="2000"/>
                            </p:stCondLst>
                            <p:childTnLst>
                              <p:par>
                                <p:cTn id="24" presetID="17" presetClass="entr" presetSubtype="10" fill="hold"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par>
                          <p:cTn id="28" fill="hold">
                            <p:stCondLst>
                              <p:cond delay="2500"/>
                            </p:stCondLst>
                            <p:childTnLst>
                              <p:par>
                                <p:cTn id="29" presetID="17" presetClass="entr" presetSubtype="10" fill="hold"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44624"/>
          <a:ext cx="9144004" cy="6824008"/>
        </p:xfrm>
        <a:graphic>
          <a:graphicData uri="http://schemas.openxmlformats.org/drawingml/2006/table">
            <a:tbl>
              <a:tblPr>
                <a:tableStyleId>{35758FB7-9AC5-4552-8A53-C91805E547FA}</a:tableStyleId>
              </a:tblPr>
              <a:tblGrid>
                <a:gridCol w="579979"/>
                <a:gridCol w="579979"/>
                <a:gridCol w="579979"/>
                <a:gridCol w="579979"/>
                <a:gridCol w="579979"/>
                <a:gridCol w="579979"/>
                <a:gridCol w="579979"/>
                <a:gridCol w="579979"/>
                <a:gridCol w="579979"/>
                <a:gridCol w="579979"/>
                <a:gridCol w="579979"/>
                <a:gridCol w="579979"/>
                <a:gridCol w="579979"/>
                <a:gridCol w="579979"/>
                <a:gridCol w="579979"/>
                <a:gridCol w="444319"/>
              </a:tblGrid>
              <a:tr h="489299">
                <a:tc rowSpan="4" gridSpan="4">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B w="9525" cap="flat" cmpd="sng" algn="ctr">
                      <a:noFill/>
                      <a:prstDash val="solid"/>
                    </a:lnB>
                  </a:tcPr>
                </a:tc>
                <a:tc rowSpan="4" hMerge="1">
                  <a:txBody>
                    <a:bodyPr/>
                    <a:lstStyle/>
                    <a:p>
                      <a:endParaRPr lang="ru-RU"/>
                    </a:p>
                  </a:txBody>
                  <a:tcPr/>
                </a:tc>
                <a:tc rowSpan="4" hMerge="1">
                  <a:txBody>
                    <a:bodyPr/>
                    <a:lstStyle/>
                    <a:p>
                      <a:endParaRPr lang="ru-RU"/>
                    </a:p>
                  </a:txBody>
                  <a:tcPr/>
                </a:tc>
                <a:tc rowSpan="4" hMerge="1">
                  <a:txBody>
                    <a:bodyPr/>
                    <a:lstStyle/>
                    <a:p>
                      <a:endParaRPr lang="ru-RU"/>
                    </a:p>
                  </a:txBody>
                  <a:tcPr/>
                </a:tc>
                <a:tc>
                  <a:txBody>
                    <a:bodyPr/>
                    <a:lstStyle/>
                    <a:p>
                      <a:pPr algn="l">
                        <a:lnSpc>
                          <a:spcPct val="115000"/>
                        </a:lnSpc>
                        <a:spcAft>
                          <a:spcPts val="0"/>
                        </a:spcAft>
                      </a:pPr>
                      <a:r>
                        <a:rPr lang="ru-RU" sz="2400" b="1" dirty="0" smtClean="0">
                          <a:solidFill>
                            <a:srgbClr val="7030A0"/>
                          </a:solidFill>
                        </a:rPr>
                        <a:t>¹ с</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rPr>
                        <a:t>и</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rPr>
                        <a:t>¹м</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rPr>
                        <a:t>к</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rPr>
                        <a:t>а</a:t>
                      </a:r>
                      <a:endParaRPr lang="ru-RU" sz="2400" b="1" dirty="0">
                        <a:solidFill>
                          <a:srgbClr val="7030A0"/>
                        </a:solidFill>
                        <a:latin typeface="Arial" pitchFamily="34" charset="0"/>
                        <a:ea typeface="Calibri"/>
                        <a:cs typeface="Arial" pitchFamily="34" charset="0"/>
                      </a:endParaRPr>
                    </a:p>
                  </a:txBody>
                  <a:tcPr marL="60423" marR="60423" marT="0" marB="0" anchor="ctr"/>
                </a:tc>
                <a:tc rowSpan="4" gridSpan="7">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tc>
                <a:tc rowSpan="4" hMerge="1">
                  <a:txBody>
                    <a:bodyPr/>
                    <a:lstStyle/>
                    <a:p>
                      <a:endParaRPr lang="ru-RU"/>
                    </a:p>
                  </a:txBody>
                  <a:tcPr/>
                </a:tc>
                <a:tc rowSpan="4" hMerge="1">
                  <a:txBody>
                    <a:bodyPr/>
                    <a:lstStyle/>
                    <a:p>
                      <a:endParaRPr lang="ru-RU"/>
                    </a:p>
                  </a:txBody>
                  <a:tcPr/>
                </a:tc>
                <a:tc rowSpan="4" hMerge="1">
                  <a:txBody>
                    <a:bodyPr/>
                    <a:lstStyle/>
                    <a:p>
                      <a:endParaRPr lang="ru-RU"/>
                    </a:p>
                  </a:txBody>
                  <a:tcPr/>
                </a:tc>
                <a:tc rowSpan="4" hMerge="1">
                  <a:txBody>
                    <a:bodyPr/>
                    <a:lstStyle/>
                    <a:p>
                      <a:endParaRPr lang="ru-RU"/>
                    </a:p>
                  </a:txBody>
                  <a:tcPr/>
                </a:tc>
                <a:tc rowSpan="4" hMerge="1">
                  <a:txBody>
                    <a:bodyPr/>
                    <a:lstStyle/>
                    <a:p>
                      <a:endParaRPr lang="ru-RU"/>
                    </a:p>
                  </a:txBody>
                  <a:tcPr/>
                </a:tc>
                <a:tc rowSpan="4" hMerge="1">
                  <a:txBody>
                    <a:bodyPr/>
                    <a:lstStyle/>
                    <a:p>
                      <a:endParaRPr lang="ru-RU"/>
                    </a:p>
                  </a:txBody>
                  <a:tcPr/>
                </a:tc>
              </a:tr>
              <a:tr h="419865">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rowSpan="3" gridSpan="2">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L w="9525" cap="flat" cmpd="sng" algn="ctr">
                      <a:noFill/>
                      <a:prstDash val="solid"/>
                    </a:lnL>
                  </a:tcPr>
                </a:tc>
                <a:tc rowSpan="3" hMerge="1">
                  <a:txBody>
                    <a:bodyPr/>
                    <a:lstStyle/>
                    <a:p>
                      <a:endParaRPr lang="ru-RU"/>
                    </a:p>
                  </a:txBody>
                  <a:tcPr/>
                </a:tc>
                <a:tc>
                  <a:txBody>
                    <a:bodyPr/>
                    <a:lstStyle/>
                    <a:p>
                      <a:pPr algn="ctr">
                        <a:lnSpc>
                          <a:spcPct val="115000"/>
                        </a:lnSpc>
                        <a:spcAft>
                          <a:spcPts val="0"/>
                        </a:spcAft>
                      </a:pPr>
                      <a:r>
                        <a:rPr lang="ru-RU" sz="2400" b="1" dirty="0" smtClean="0">
                          <a:solidFill>
                            <a:srgbClr val="7030A0"/>
                          </a:solidFill>
                        </a:rPr>
                        <a:t>о</a:t>
                      </a:r>
                      <a:endParaRPr lang="ru-RU" sz="2400" b="1" dirty="0">
                        <a:solidFill>
                          <a:srgbClr val="7030A0"/>
                        </a:solidFill>
                        <a:latin typeface="Arial" pitchFamily="34" charset="0"/>
                        <a:ea typeface="Calibri"/>
                        <a:cs typeface="Arial" pitchFamily="34" charset="0"/>
                      </a:endParaRPr>
                    </a:p>
                  </a:txBody>
                  <a:tcPr marL="60423" marR="60423" marT="0" marB="0" anchor="ctr"/>
                </a:tc>
                <a:tc rowSpan="3" gridSpan="2">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R w="9525" cap="flat" cmpd="sng" algn="ctr">
                      <a:noFill/>
                      <a:prstDash val="solid"/>
                    </a:lnR>
                  </a:tcPr>
                </a:tc>
                <a:tc rowSpan="3" hMerge="1">
                  <a:txBody>
                    <a:bodyPr/>
                    <a:lstStyle/>
                    <a:p>
                      <a:pPr algn="ctr">
                        <a:lnSpc>
                          <a:spcPct val="115000"/>
                        </a:lnSpc>
                        <a:spcAft>
                          <a:spcPts val="0"/>
                        </a:spcAft>
                      </a:pPr>
                      <a:endParaRPr lang="ru-RU" sz="1000" dirty="0">
                        <a:latin typeface="Calibri"/>
                        <a:ea typeface="Calibri"/>
                        <a:cs typeface="Times New Roman"/>
                      </a:endParaRPr>
                    </a:p>
                  </a:txBody>
                  <a:tcPr marL="60423" marR="60423" marT="0" marB="0" anchor="ctr"/>
                </a:tc>
                <a:tc gridSpan="7"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r>
              <a:tr h="419865">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err="1" smtClean="0">
                          <a:solidFill>
                            <a:srgbClr val="7030A0"/>
                          </a:solidFill>
                        </a:rPr>
                        <a:t>й</a:t>
                      </a:r>
                      <a:endParaRPr lang="ru-RU" sz="2400" b="1" dirty="0">
                        <a:solidFill>
                          <a:srgbClr val="7030A0"/>
                        </a:solidFill>
                        <a:latin typeface="Arial" pitchFamily="34" charset="0"/>
                        <a:ea typeface="Calibri"/>
                        <a:cs typeface="Arial" pitchFamily="34" charset="0"/>
                      </a:endParaRPr>
                    </a:p>
                  </a:txBody>
                  <a:tcPr marL="60423" marR="60423" marT="0" marB="0" anchor="ctr"/>
                </a:tc>
                <a:tc gridSpan="2" vMerge="1">
                  <a:txBody>
                    <a:bodyPr/>
                    <a:lstStyle/>
                    <a:p>
                      <a:endParaRPr lang="ru-RU"/>
                    </a:p>
                  </a:txBody>
                  <a:tcPr/>
                </a:tc>
                <a:tc hMerge="1" vMerge="1">
                  <a:txBody>
                    <a:bodyPr/>
                    <a:lstStyle/>
                    <a:p>
                      <a:endParaRPr lang="ru-RU"/>
                    </a:p>
                  </a:txBody>
                  <a:tcPr/>
                </a:tc>
                <a:tc gridSpan="7"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r>
              <a:tr h="419865">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err="1" smtClean="0">
                          <a:solidFill>
                            <a:srgbClr val="7030A0"/>
                          </a:solidFill>
                        </a:rPr>
                        <a:t>д</a:t>
                      </a:r>
                      <a:endParaRPr lang="ru-RU" sz="2400" b="1" dirty="0">
                        <a:solidFill>
                          <a:srgbClr val="7030A0"/>
                        </a:solidFill>
                        <a:latin typeface="Arial" pitchFamily="34" charset="0"/>
                        <a:ea typeface="Calibri"/>
                        <a:cs typeface="Arial" pitchFamily="34" charset="0"/>
                      </a:endParaRPr>
                    </a:p>
                  </a:txBody>
                  <a:tcPr marL="60423" marR="60423" marT="0" marB="0" anchor="ctr"/>
                </a:tc>
                <a:tc gridSpan="2" vMerge="1">
                  <a:txBody>
                    <a:bodyPr/>
                    <a:lstStyle/>
                    <a:p>
                      <a:endParaRPr lang="ru-RU"/>
                    </a:p>
                  </a:txBody>
                  <a:tcPr/>
                </a:tc>
                <a:tc hMerge="1" vMerge="1">
                  <a:txBody>
                    <a:bodyPr/>
                    <a:lstStyle/>
                    <a:p>
                      <a:endParaRPr lang="ru-RU"/>
                    </a:p>
                  </a:txBody>
                  <a:tcPr/>
                </a:tc>
                <a:tc gridSpan="7"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r>
              <a:tr h="419865">
                <a:tc rowSpan="8" gridSpan="2">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T w="9525" cap="flat" cmpd="sng" algn="ctr">
                      <a:noFill/>
                      <a:prstDash val="solid"/>
                    </a:lnT>
                  </a:tcPr>
                </a:tc>
                <a:tc rowSpan="8" hMerge="1">
                  <a:txBody>
                    <a:bodyPr/>
                    <a:lstStyle/>
                    <a:p>
                      <a:endParaRPr lang="ru-RU"/>
                    </a:p>
                  </a:txBody>
                  <a:tcPr/>
                </a:tc>
                <a:tc>
                  <a:txBody>
                    <a:bodyPr/>
                    <a:lstStyle/>
                    <a:p>
                      <a:pPr algn="ctr">
                        <a:lnSpc>
                          <a:spcPct val="115000"/>
                        </a:lnSpc>
                        <a:spcAft>
                          <a:spcPts val="0"/>
                        </a:spcAft>
                      </a:pPr>
                      <a:r>
                        <a:rPr lang="ru-RU" sz="2400" b="1" dirty="0" smtClean="0">
                          <a:solidFill>
                            <a:srgbClr val="7030A0"/>
                          </a:solidFill>
                        </a:rPr>
                        <a:t>²м</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rPr>
                        <a:t>а</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rPr>
                        <a:t>т</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err="1" smtClean="0">
                          <a:solidFill>
                            <a:srgbClr val="7030A0"/>
                          </a:solidFill>
                        </a:rPr>
                        <a:t>р</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rPr>
                        <a:t>о</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rPr>
                        <a:t>с</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rPr>
                        <a:t>к</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rPr>
                        <a:t>и</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err="1" smtClean="0">
                          <a:solidFill>
                            <a:srgbClr val="7030A0"/>
                          </a:solidFill>
                        </a:rPr>
                        <a:t>н</a:t>
                      </a:r>
                      <a:endParaRPr lang="ru-RU" sz="2400" b="1" dirty="0">
                        <a:solidFill>
                          <a:srgbClr val="7030A0"/>
                        </a:solidFill>
                        <a:latin typeface="Arial" pitchFamily="34" charset="0"/>
                        <a:ea typeface="Calibri"/>
                        <a:cs typeface="Arial" pitchFamily="34" charset="0"/>
                      </a:endParaRPr>
                    </a:p>
                  </a:txBody>
                  <a:tcPr marL="60423" marR="60423" marT="0" marB="0" anchor="ctr"/>
                </a:tc>
                <a:tc rowSpan="4" gridSpan="5">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T w="9525" cap="flat" cmpd="sng" algn="ctr">
                      <a:noFill/>
                      <a:prstDash val="solid"/>
                    </a:lnT>
                  </a:tcPr>
                </a:tc>
                <a:tc rowSpan="4" hMerge="1">
                  <a:txBody>
                    <a:bodyPr/>
                    <a:lstStyle/>
                    <a:p>
                      <a:endParaRPr lang="ru-RU"/>
                    </a:p>
                  </a:txBody>
                  <a:tcPr/>
                </a:tc>
                <a:tc rowSpan="4" hMerge="1">
                  <a:txBody>
                    <a:bodyPr/>
                    <a:lstStyle/>
                    <a:p>
                      <a:endParaRPr lang="ru-RU"/>
                    </a:p>
                  </a:txBody>
                  <a:tcPr/>
                </a:tc>
                <a:tc rowSpan="4" hMerge="1">
                  <a:txBody>
                    <a:bodyPr/>
                    <a:lstStyle/>
                    <a:p>
                      <a:endParaRPr lang="ru-RU"/>
                    </a:p>
                  </a:txBody>
                  <a:tcPr/>
                </a:tc>
                <a:tc rowSpan="4" hMerge="1">
                  <a:txBody>
                    <a:bodyPr/>
                    <a:lstStyle/>
                    <a:p>
                      <a:endParaRPr lang="ru-RU"/>
                    </a:p>
                  </a:txBody>
                  <a:tcPr/>
                </a:tc>
              </a:tr>
              <a:tr h="419865">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err="1" smtClean="0">
                          <a:solidFill>
                            <a:srgbClr val="7030A0"/>
                          </a:solidFill>
                          <a:latin typeface="Arial" pitchFamily="34" charset="0"/>
                          <a:ea typeface="Calibri"/>
                          <a:cs typeface="Arial" pitchFamily="34" charset="0"/>
                        </a:rPr>
                        <a:t>ю</a:t>
                      </a:r>
                      <a:endParaRPr lang="ru-RU" sz="2400" b="1" dirty="0">
                        <a:solidFill>
                          <a:srgbClr val="7030A0"/>
                        </a:solidFill>
                        <a:latin typeface="Arial" pitchFamily="34" charset="0"/>
                        <a:ea typeface="Calibri"/>
                        <a:cs typeface="Arial" pitchFamily="34" charset="0"/>
                      </a:endParaRPr>
                    </a:p>
                  </a:txBody>
                  <a:tcPr marL="60423" marR="60423" marT="0" marB="0" anchor="ctr"/>
                </a:tc>
                <a:tc rowSpan="3" gridSpan="2">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B w="9525" cap="flat" cmpd="sng" algn="ctr">
                      <a:noFill/>
                      <a:prstDash val="solid"/>
                    </a:lnB>
                  </a:tcPr>
                </a:tc>
                <a:tc rowSpan="3" hMerge="1">
                  <a:txBody>
                    <a:bodyPr/>
                    <a:lstStyle/>
                    <a:p>
                      <a:endParaRPr lang="ru-RU"/>
                    </a:p>
                  </a:txBody>
                  <a:tcPr/>
                </a:tc>
                <a:tc rowSpan="2">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err="1" smtClean="0">
                          <a:solidFill>
                            <a:srgbClr val="7030A0"/>
                          </a:solidFill>
                        </a:rPr>
                        <a:t>д</a:t>
                      </a:r>
                      <a:endParaRPr lang="ru-RU" sz="2400" b="1" dirty="0">
                        <a:solidFill>
                          <a:srgbClr val="7030A0"/>
                        </a:solidFill>
                        <a:latin typeface="Arial" pitchFamily="34" charset="0"/>
                        <a:ea typeface="Calibri"/>
                        <a:cs typeface="Arial" pitchFamily="34" charset="0"/>
                      </a:endParaRPr>
                    </a:p>
                  </a:txBody>
                  <a:tcPr marL="60423" marR="60423" marT="0" marB="0" anchor="ctr"/>
                </a:tc>
                <a:tc rowSpan="2" gridSpan="4">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R w="9525" cap="flat" cmpd="sng" algn="ctr">
                      <a:noFill/>
                      <a:prstDash val="solid"/>
                    </a:lnR>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gridSpan="5"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r>
              <a:tr h="419865">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err="1" smtClean="0">
                          <a:solidFill>
                            <a:srgbClr val="7030A0"/>
                          </a:solidFill>
                          <a:latin typeface="Arial" pitchFamily="34" charset="0"/>
                          <a:ea typeface="Calibri"/>
                          <a:cs typeface="Arial" pitchFamily="34" charset="0"/>
                        </a:rPr>
                        <a:t>н</a:t>
                      </a:r>
                      <a:endParaRPr lang="ru-RU" sz="2400" b="1" dirty="0">
                        <a:solidFill>
                          <a:srgbClr val="7030A0"/>
                        </a:solidFill>
                        <a:latin typeface="Arial" pitchFamily="34" charset="0"/>
                        <a:ea typeface="Calibri"/>
                        <a:cs typeface="Arial" pitchFamily="34" charset="0"/>
                      </a:endParaRPr>
                    </a:p>
                  </a:txBody>
                  <a:tcPr marL="60423" marR="60423" marT="0" marB="0" anchor="ctr"/>
                </a:tc>
                <a:tc gridSpan="2" vMerge="1">
                  <a:txBody>
                    <a:bodyPr/>
                    <a:lstStyle/>
                    <a:p>
                      <a:endParaRPr lang="ru-RU"/>
                    </a:p>
                  </a:txBody>
                  <a:tcPr/>
                </a:tc>
                <a:tc hMerge="1" vMerge="1">
                  <a:txBody>
                    <a:bodyPr/>
                    <a:lstStyle/>
                    <a:p>
                      <a:endParaRPr lang="ru-RU"/>
                    </a:p>
                  </a:txBody>
                  <a:tcPr/>
                </a:tc>
                <a:tc vMerge="1">
                  <a:txBody>
                    <a:bodyPr/>
                    <a:lstStyle/>
                    <a:p>
                      <a:endParaRPr lang="ru-RU"/>
                    </a:p>
                  </a:txBody>
                  <a:tcPr/>
                </a:tc>
                <a:tc>
                  <a:txBody>
                    <a:bodyPr/>
                    <a:lstStyle/>
                    <a:p>
                      <a:pPr algn="ctr">
                        <a:lnSpc>
                          <a:spcPct val="115000"/>
                        </a:lnSpc>
                        <a:spcAft>
                          <a:spcPts val="0"/>
                        </a:spcAft>
                      </a:pPr>
                      <a:r>
                        <a:rPr lang="ru-RU" sz="2400" b="1" dirty="0" err="1" smtClean="0">
                          <a:solidFill>
                            <a:srgbClr val="7030A0"/>
                          </a:solidFill>
                        </a:rPr>
                        <a:t>ы</a:t>
                      </a:r>
                      <a:endParaRPr lang="ru-RU" sz="2400" b="1" dirty="0">
                        <a:solidFill>
                          <a:srgbClr val="7030A0"/>
                        </a:solidFill>
                        <a:latin typeface="Arial" pitchFamily="34" charset="0"/>
                        <a:ea typeface="Calibri"/>
                        <a:cs typeface="Arial" pitchFamily="34" charset="0"/>
                      </a:endParaRPr>
                    </a:p>
                  </a:txBody>
                  <a:tcPr marL="60423" marR="60423" marT="0" marB="0" anchor="ctr"/>
                </a:tc>
                <a:tc gridSpan="4" vMerge="1">
                  <a:txBody>
                    <a:bodyPr/>
                    <a:lstStyle/>
                    <a:p>
                      <a:pPr algn="ctr">
                        <a:lnSpc>
                          <a:spcPct val="115000"/>
                        </a:lnSpc>
                        <a:spcAft>
                          <a:spcPts val="0"/>
                        </a:spcAft>
                      </a:pPr>
                      <a:endParaRPr lang="ru-RU" sz="1000" dirty="0">
                        <a:latin typeface="Calibri"/>
                        <a:ea typeface="Calibri"/>
                        <a:cs typeface="Times New Roman"/>
                      </a:endParaRPr>
                    </a:p>
                  </a:txBody>
                  <a:tcPr marL="60423" marR="60423" marT="0" marB="0" anchor="ct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gridSpan="5"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r>
              <a:tr h="419865">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err="1" smtClean="0">
                          <a:solidFill>
                            <a:srgbClr val="7030A0"/>
                          </a:solidFill>
                          <a:latin typeface="Arial" pitchFamily="34" charset="0"/>
                          <a:ea typeface="Calibri"/>
                          <a:cs typeface="Arial" pitchFamily="34" charset="0"/>
                        </a:rPr>
                        <a:t>х</a:t>
                      </a:r>
                      <a:endParaRPr lang="ru-RU" sz="2400" b="1" dirty="0">
                        <a:solidFill>
                          <a:srgbClr val="7030A0"/>
                        </a:solidFill>
                        <a:latin typeface="Arial" pitchFamily="34" charset="0"/>
                        <a:ea typeface="Calibri"/>
                        <a:cs typeface="Arial" pitchFamily="34" charset="0"/>
                      </a:endParaRPr>
                    </a:p>
                  </a:txBody>
                  <a:tcPr marL="60423" marR="60423" marT="0" marB="0" anchor="ctr"/>
                </a:tc>
                <a:tc gridSpan="2" vMerge="1">
                  <a:txBody>
                    <a:bodyPr/>
                    <a:lstStyle/>
                    <a:p>
                      <a:pPr algn="ctr">
                        <a:lnSpc>
                          <a:spcPct val="115000"/>
                        </a:lnSpc>
                        <a:spcAft>
                          <a:spcPts val="0"/>
                        </a:spcAft>
                      </a:pPr>
                      <a:endParaRPr lang="ru-RU" sz="1000" dirty="0">
                        <a:latin typeface="Calibri"/>
                        <a:ea typeface="Calibri"/>
                        <a:cs typeface="Times New Roman"/>
                      </a:endParaRPr>
                    </a:p>
                  </a:txBody>
                  <a:tcPr marL="60423" marR="60423" marT="0" marB="0" anchor="ctr"/>
                </a:tc>
                <a:tc hMerge="1" v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³</a:t>
                      </a:r>
                      <a:r>
                        <a:rPr lang="ru-RU" sz="2400" b="1" dirty="0" err="1" smtClean="0">
                          <a:solidFill>
                            <a:srgbClr val="7030A0"/>
                          </a:solidFill>
                          <a:latin typeface="Arial" pitchFamily="34" charset="0"/>
                          <a:ea typeface="Calibri"/>
                          <a:cs typeface="Arial" pitchFamily="34" charset="0"/>
                        </a:rPr>
                        <a:t>ш</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err="1" smtClean="0">
                          <a:solidFill>
                            <a:srgbClr val="7030A0"/>
                          </a:solidFill>
                        </a:rPr>
                        <a:t>р</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е</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³к</a:t>
                      </a:r>
                      <a:endParaRPr lang="ru-RU" sz="2400" b="1" dirty="0">
                        <a:solidFill>
                          <a:srgbClr val="7030A0"/>
                        </a:solidFill>
                        <a:latin typeface="Arial" pitchFamily="34" charset="0"/>
                        <a:ea typeface="Calibri"/>
                        <a:cs typeface="Arial" pitchFamily="34" charset="0"/>
                      </a:endParaRPr>
                    </a:p>
                  </a:txBody>
                  <a:tcPr marL="60423" marR="60423" marT="0" marB="0" anchor="ctr"/>
                </a:tc>
                <a:tc rowSpan="3" gridSpan="2">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R w="9525" cap="flat" cmpd="sng" algn="ctr">
                      <a:noFill/>
                      <a:prstDash val="solid"/>
                    </a:lnR>
                    <a:lnT w="9525" cap="flat" cmpd="sng" algn="ctr">
                      <a:noFill/>
                      <a:prstDash val="solid"/>
                    </a:lnT>
                  </a:tcPr>
                </a:tc>
                <a:tc rowSpan="3" hMerge="1">
                  <a:txBody>
                    <a:bodyPr/>
                    <a:lstStyle/>
                    <a:p>
                      <a:endParaRPr lang="ru-RU"/>
                    </a:p>
                  </a:txBody>
                  <a:tcPr/>
                </a:tc>
                <a:tc gridSpan="5"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r>
              <a:tr h="419865">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а</a:t>
                      </a:r>
                      <a:endParaRPr lang="ru-RU" sz="2400" b="1" dirty="0">
                        <a:solidFill>
                          <a:srgbClr val="7030A0"/>
                        </a:solidFill>
                        <a:latin typeface="Arial" pitchFamily="34" charset="0"/>
                        <a:ea typeface="Calibri"/>
                        <a:cs typeface="Arial" pitchFamily="34" charset="0"/>
                      </a:endParaRPr>
                    </a:p>
                  </a:txBody>
                  <a:tcPr marL="60423" marR="60423" marT="0" marB="0" anchor="ctr"/>
                </a:tc>
                <a:tc rowSpan="4">
                  <a:txBody>
                    <a:bodyPr/>
                    <a:lstStyle/>
                    <a:p>
                      <a:pPr algn="ctr">
                        <a:lnSpc>
                          <a:spcPct val="115000"/>
                        </a:lnSpc>
                        <a:spcAft>
                          <a:spcPts val="0"/>
                        </a:spcAft>
                      </a:pPr>
                      <a:endParaRPr lang="ru-RU" sz="2400" b="1">
                        <a:solidFill>
                          <a:srgbClr val="7030A0"/>
                        </a:solidFill>
                        <a:latin typeface="Arial" pitchFamily="34" charset="0"/>
                        <a:ea typeface="Calibri"/>
                        <a:cs typeface="Arial" pitchFamily="34" charset="0"/>
                      </a:endParaRPr>
                    </a:p>
                  </a:txBody>
                  <a:tcPr marL="60423" marR="60423" marT="0" marB="0" anchor="ctr">
                    <a:lnT w="9525" cap="flat" cmpd="sng" algn="ctr">
                      <a:noFill/>
                      <a:prstDash val="solid"/>
                    </a:lnT>
                  </a:tcPr>
                </a:tc>
                <a:tc>
                  <a:txBody>
                    <a:bodyPr/>
                    <a:lstStyle/>
                    <a:p>
                      <a:pPr algn="ctr">
                        <a:lnSpc>
                          <a:spcPct val="115000"/>
                        </a:lnSpc>
                        <a:spcAft>
                          <a:spcPts val="0"/>
                        </a:spcAft>
                      </a:pPr>
                      <a:r>
                        <a:rPr lang="ru-RU" sz="1400" b="1" dirty="0" smtClean="0">
                          <a:solidFill>
                            <a:srgbClr val="7030A0"/>
                          </a:solidFill>
                          <a:effectLst>
                            <a:outerShdw blurRad="38100" dist="38100" dir="2700000" algn="tl">
                              <a:srgbClr val="000000">
                                <a:alpha val="43137"/>
                              </a:srgbClr>
                            </a:outerShdw>
                          </a:effectLst>
                          <a:latin typeface="Arial" pitchFamily="34" charset="0"/>
                          <a:ea typeface="Calibri"/>
                          <a:cs typeface="Arial" pitchFamily="34" charset="0"/>
                        </a:rPr>
                        <a:t>4</a:t>
                      </a:r>
                      <a:r>
                        <a:rPr lang="ru-RU" sz="1400" b="1" baseline="0" dirty="0" smtClean="0">
                          <a:solidFill>
                            <a:srgbClr val="7030A0"/>
                          </a:solidFill>
                          <a:effectLst>
                            <a:outerShdw blurRad="38100" dist="38100" dir="2700000" algn="tl">
                              <a:srgbClr val="000000">
                                <a:alpha val="43137"/>
                              </a:srgbClr>
                            </a:outerShdw>
                          </a:effectLst>
                          <a:latin typeface="Arial" pitchFamily="34" charset="0"/>
                          <a:ea typeface="Calibri"/>
                          <a:cs typeface="Arial" pitchFamily="34" charset="0"/>
                        </a:rPr>
                        <a:t> </a:t>
                      </a:r>
                      <a:r>
                        <a:rPr lang="ru-RU" sz="2400" b="1" baseline="0" dirty="0" smtClean="0">
                          <a:solidFill>
                            <a:srgbClr val="7030A0"/>
                          </a:solidFill>
                          <a:effectLst/>
                          <a:latin typeface="Arial" pitchFamily="34" charset="0"/>
                          <a:ea typeface="Calibri"/>
                          <a:cs typeface="Arial" pitchFamily="34" charset="0"/>
                        </a:rPr>
                        <a:t>л</a:t>
                      </a:r>
                      <a:endParaRPr lang="ru-RU" sz="1400" b="1" dirty="0">
                        <a:solidFill>
                          <a:srgbClr val="7030A0"/>
                        </a:solidFill>
                        <a:latin typeface="Arial" pitchFamily="34" charset="0"/>
                        <a:ea typeface="Calibri"/>
                        <a:cs typeface="Arial" pitchFamily="34" charset="0"/>
                      </a:endParaRPr>
                    </a:p>
                  </a:txBody>
                  <a:tcPr marL="60423" marR="60423" marT="0" marB="0" anchor="ctr"/>
                </a:tc>
                <a:tc rowSpan="4" gridSpan="3">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tc>
                <a:tc rowSpan="4" hMerge="1">
                  <a:txBody>
                    <a:bodyPr/>
                    <a:lstStyle/>
                    <a:p>
                      <a:endParaRPr lang="ru-RU"/>
                    </a:p>
                  </a:txBody>
                  <a:tcPr/>
                </a:tc>
                <a:tc rowSpan="4" h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а</a:t>
                      </a:r>
                      <a:endParaRPr lang="ru-RU" sz="2400" b="1" dirty="0">
                        <a:solidFill>
                          <a:srgbClr val="7030A0"/>
                        </a:solidFill>
                        <a:latin typeface="Arial" pitchFamily="34" charset="0"/>
                        <a:ea typeface="Calibri"/>
                        <a:cs typeface="Arial" pitchFamily="34" charset="0"/>
                      </a:endParaRPr>
                    </a:p>
                  </a:txBody>
                  <a:tcPr marL="60423" marR="60423" marT="0" marB="0" anchor="ctr"/>
                </a:tc>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1400" b="1" dirty="0" smtClean="0">
                          <a:solidFill>
                            <a:srgbClr val="7030A0"/>
                          </a:solidFill>
                          <a:latin typeface="Arial" pitchFamily="34" charset="0"/>
                          <a:ea typeface="Calibri"/>
                          <a:cs typeface="Arial" pitchFamily="34" charset="0"/>
                        </a:rPr>
                        <a:t>5 </a:t>
                      </a:r>
                      <a:r>
                        <a:rPr lang="ru-RU" sz="2400" b="1" dirty="0" err="1" smtClean="0">
                          <a:solidFill>
                            <a:srgbClr val="7030A0"/>
                          </a:solidFill>
                          <a:latin typeface="Arial" pitchFamily="34" charset="0"/>
                          <a:ea typeface="Calibri"/>
                          <a:cs typeface="Arial" pitchFamily="34" charset="0"/>
                        </a:rPr>
                        <a:t>ш</a:t>
                      </a:r>
                      <a:endParaRPr lang="ru-RU" sz="1400" b="1" dirty="0">
                        <a:solidFill>
                          <a:srgbClr val="7030A0"/>
                        </a:solidFill>
                        <a:latin typeface="Arial" pitchFamily="34" charset="0"/>
                        <a:ea typeface="Calibri"/>
                        <a:cs typeface="Arial" pitchFamily="34" charset="0"/>
                      </a:endParaRPr>
                    </a:p>
                  </a:txBody>
                  <a:tcPr marL="60423" marR="60423" marT="0" marB="0" anchor="ctr"/>
                </a:tc>
                <a:tc rowSpan="2" gridSpan="4">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T w="9525" cap="flat" cmpd="sng" algn="ctr">
                      <a:noFill/>
                      <a:prstDash val="solid"/>
                    </a:lnT>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r>
              <a:tr h="419865">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у</a:t>
                      </a:r>
                      <a:endParaRPr lang="ru-RU" sz="2400" b="1" dirty="0">
                        <a:solidFill>
                          <a:srgbClr val="7030A0"/>
                        </a:solidFill>
                        <a:latin typeface="Arial" pitchFamily="34" charset="0"/>
                        <a:ea typeface="Calibri"/>
                        <a:cs typeface="Arial" pitchFamily="34" charset="0"/>
                      </a:endParaRPr>
                    </a:p>
                  </a:txBody>
                  <a:tcPr marL="60423" marR="60423" marT="0" marB="0" anchor="ctr"/>
                </a:tc>
                <a:tc v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у</a:t>
                      </a:r>
                      <a:endParaRPr lang="ru-RU" sz="2400" b="1" dirty="0">
                        <a:solidFill>
                          <a:srgbClr val="7030A0"/>
                        </a:solidFill>
                        <a:latin typeface="Arial" pitchFamily="34" charset="0"/>
                        <a:ea typeface="Calibri"/>
                        <a:cs typeface="Arial" pitchFamily="34" charset="0"/>
                      </a:endParaRPr>
                    </a:p>
                  </a:txBody>
                  <a:tcPr marL="60423" marR="60423" marT="0" marB="0" anchor="ctr"/>
                </a:tc>
                <a:tc gridSpan="3" vMerge="1">
                  <a:txBody>
                    <a:bodyPr/>
                    <a:lstStyle/>
                    <a:p>
                      <a:endParaRPr lang="ru-RU"/>
                    </a:p>
                  </a:txBody>
                  <a:tcPr/>
                </a:tc>
                <a:tc hMerge="1"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err="1" smtClean="0">
                          <a:solidFill>
                            <a:srgbClr val="7030A0"/>
                          </a:solidFill>
                          <a:latin typeface="Arial" pitchFamily="34" charset="0"/>
                          <a:ea typeface="Calibri"/>
                          <a:cs typeface="Arial" pitchFamily="34" charset="0"/>
                        </a:rPr>
                        <a:t>р</a:t>
                      </a:r>
                      <a:endParaRPr lang="ru-RU" sz="2400" b="1" dirty="0">
                        <a:solidFill>
                          <a:srgbClr val="7030A0"/>
                        </a:solidFill>
                        <a:latin typeface="Arial" pitchFamily="34" charset="0"/>
                        <a:ea typeface="Calibri"/>
                        <a:cs typeface="Arial" pitchFamily="34" charset="0"/>
                      </a:endParaRPr>
                    </a:p>
                  </a:txBody>
                  <a:tcPr marL="60423" marR="60423" marT="0" marB="0" anchor="ctr"/>
                </a:tc>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а</a:t>
                      </a:r>
                      <a:endParaRPr lang="ru-RU" sz="2400" b="1" dirty="0">
                        <a:solidFill>
                          <a:srgbClr val="7030A0"/>
                        </a:solidFill>
                        <a:latin typeface="Arial" pitchFamily="34" charset="0"/>
                        <a:ea typeface="Calibri"/>
                        <a:cs typeface="Arial" pitchFamily="34" charset="0"/>
                      </a:endParaRPr>
                    </a:p>
                  </a:txBody>
                  <a:tcPr marL="60423" marR="60423" marT="0" marB="0" anchor="ctr"/>
                </a:tc>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r>
              <a:tr h="419865">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err="1" smtClean="0">
                          <a:solidFill>
                            <a:srgbClr val="7030A0"/>
                          </a:solidFill>
                          <a:latin typeface="Arial" pitchFamily="34" charset="0"/>
                          <a:ea typeface="Calibri"/>
                          <a:cs typeface="Arial" pitchFamily="34" charset="0"/>
                        </a:rPr>
                        <a:t>з</a:t>
                      </a:r>
                      <a:endParaRPr lang="ru-RU" sz="2400" b="1" dirty="0">
                        <a:solidFill>
                          <a:srgbClr val="7030A0"/>
                        </a:solidFill>
                        <a:latin typeface="Arial" pitchFamily="34" charset="0"/>
                        <a:ea typeface="Calibri"/>
                        <a:cs typeface="Arial" pitchFamily="34" charset="0"/>
                      </a:endParaRPr>
                    </a:p>
                  </a:txBody>
                  <a:tcPr marL="60423" marR="60423" marT="0" marB="0" anchor="ctr"/>
                </a:tc>
                <a:tc vMerge="1">
                  <a:txBody>
                    <a:bodyPr/>
                    <a:lstStyle/>
                    <a:p>
                      <a:endParaRPr lang="ru-RU"/>
                    </a:p>
                  </a:txBody>
                  <a:tcPr/>
                </a:tc>
                <a:tc>
                  <a:txBody>
                    <a:bodyPr/>
                    <a:lstStyle/>
                    <a:p>
                      <a:pPr algn="ctr">
                        <a:lnSpc>
                          <a:spcPct val="115000"/>
                        </a:lnSpc>
                        <a:spcAft>
                          <a:spcPts val="0"/>
                        </a:spcAft>
                      </a:pPr>
                      <a:r>
                        <a:rPr lang="ru-RU" sz="2400" b="1" dirty="0" err="1" smtClean="0">
                          <a:solidFill>
                            <a:srgbClr val="7030A0"/>
                          </a:solidFill>
                          <a:latin typeface="Arial" pitchFamily="34" charset="0"/>
                          <a:ea typeface="Calibri"/>
                          <a:cs typeface="Arial" pitchFamily="34" charset="0"/>
                        </a:rPr>
                        <a:t>н</a:t>
                      </a:r>
                      <a:endParaRPr lang="ru-RU" sz="2400" b="1" dirty="0">
                        <a:solidFill>
                          <a:srgbClr val="7030A0"/>
                        </a:solidFill>
                        <a:latin typeface="Arial" pitchFamily="34" charset="0"/>
                        <a:ea typeface="Calibri"/>
                        <a:cs typeface="Arial" pitchFamily="34" charset="0"/>
                      </a:endParaRPr>
                    </a:p>
                  </a:txBody>
                  <a:tcPr marL="60423" marR="60423" marT="0" marB="0" anchor="ctr"/>
                </a:tc>
                <a:tc gridSpan="3" vMerge="1">
                  <a:txBody>
                    <a:bodyPr/>
                    <a:lstStyle/>
                    <a:p>
                      <a:endParaRPr lang="ru-RU"/>
                    </a:p>
                  </a:txBody>
                  <a:tcPr/>
                </a:tc>
                <a:tc hMerge="1"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1400" b="1" dirty="0" smtClean="0">
                          <a:solidFill>
                            <a:srgbClr val="7030A0"/>
                          </a:solidFill>
                          <a:effectLst>
                            <a:outerShdw blurRad="38100" dist="38100" dir="2700000" algn="tl">
                              <a:srgbClr val="000000">
                                <a:alpha val="43137"/>
                              </a:srgbClr>
                            </a:outerShdw>
                          </a:effectLst>
                          <a:latin typeface="Arial" pitchFamily="34" charset="0"/>
                          <a:ea typeface="Calibri"/>
                          <a:cs typeface="Arial" pitchFamily="34" charset="0"/>
                        </a:rPr>
                        <a:t>4 </a:t>
                      </a:r>
                      <a:r>
                        <a:rPr lang="ru-RU" sz="2400" b="1" dirty="0" smtClean="0">
                          <a:solidFill>
                            <a:srgbClr val="7030A0"/>
                          </a:solidFill>
                          <a:effectLst/>
                          <a:latin typeface="Arial" pitchFamily="34" charset="0"/>
                          <a:ea typeface="Calibri"/>
                          <a:cs typeface="Arial" pitchFamily="34" charset="0"/>
                        </a:rPr>
                        <a:t>л</a:t>
                      </a:r>
                      <a:endParaRPr lang="ru-RU" sz="1400" b="1" dirty="0">
                        <a:solidFill>
                          <a:srgbClr val="7030A0"/>
                        </a:solidFill>
                        <a:effectLst>
                          <a:outerShdw blurRad="38100" dist="38100" dir="2700000" algn="tl">
                            <a:srgbClr val="000000">
                              <a:alpha val="43137"/>
                            </a:srgbClr>
                          </a:outerShdw>
                        </a:effectLst>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е</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о</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err="1" smtClean="0">
                          <a:solidFill>
                            <a:srgbClr val="7030A0"/>
                          </a:solidFill>
                          <a:latin typeface="Arial" pitchFamily="34" charset="0"/>
                          <a:ea typeface="Calibri"/>
                          <a:cs typeface="Arial" pitchFamily="34" charset="0"/>
                        </a:rPr>
                        <a:t>п</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о</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л</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err="1" smtClean="0">
                          <a:solidFill>
                            <a:srgbClr val="7030A0"/>
                          </a:solidFill>
                          <a:latin typeface="Arial" pitchFamily="34" charset="0"/>
                          <a:ea typeface="Calibri"/>
                          <a:cs typeface="Arial" pitchFamily="34" charset="0"/>
                        </a:rPr>
                        <a:t>ь</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err="1" smtClean="0">
                          <a:solidFill>
                            <a:srgbClr val="7030A0"/>
                          </a:solidFill>
                          <a:latin typeface="Arial" pitchFamily="34" charset="0"/>
                          <a:ea typeface="Calibri"/>
                          <a:cs typeface="Arial" pitchFamily="34" charset="0"/>
                        </a:rPr>
                        <a:t>д</a:t>
                      </a:r>
                      <a:endParaRPr lang="ru-RU" sz="2400" b="1" dirty="0">
                        <a:solidFill>
                          <a:srgbClr val="7030A0"/>
                        </a:solidFill>
                        <a:latin typeface="Arial" pitchFamily="34" charset="0"/>
                        <a:ea typeface="Calibri"/>
                        <a:cs typeface="Arial" pitchFamily="34" charset="0"/>
                      </a:endParaRPr>
                    </a:p>
                  </a:txBody>
                  <a:tcPr marL="60423" marR="60423" marT="0" marB="0" anchor="ctr"/>
                </a:tc>
              </a:tr>
              <a:tr h="419865">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е</a:t>
                      </a:r>
                      <a:endParaRPr lang="ru-RU" sz="2400" b="1" dirty="0">
                        <a:solidFill>
                          <a:srgbClr val="7030A0"/>
                        </a:solidFill>
                        <a:latin typeface="Arial" pitchFamily="34" charset="0"/>
                        <a:ea typeface="Calibri"/>
                        <a:cs typeface="Arial" pitchFamily="34" charset="0"/>
                      </a:endParaRPr>
                    </a:p>
                  </a:txBody>
                  <a:tcPr marL="60423" marR="60423" marT="0" marB="0" anchor="ctr"/>
                </a:tc>
                <a:tc v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т</a:t>
                      </a:r>
                      <a:endParaRPr lang="ru-RU" sz="2400" b="1" dirty="0">
                        <a:solidFill>
                          <a:srgbClr val="7030A0"/>
                        </a:solidFill>
                        <a:latin typeface="Arial" pitchFamily="34" charset="0"/>
                        <a:ea typeface="Calibri"/>
                        <a:cs typeface="Arial" pitchFamily="34" charset="0"/>
                      </a:endParaRPr>
                    </a:p>
                  </a:txBody>
                  <a:tcPr marL="60423" marR="60423" marT="0" marB="0" anchor="ctr"/>
                </a:tc>
                <a:tc gridSpan="3" vMerge="1">
                  <a:txBody>
                    <a:bodyPr/>
                    <a:lstStyle/>
                    <a:p>
                      <a:endParaRPr lang="ru-RU"/>
                    </a:p>
                  </a:txBody>
                  <a:tcPr/>
                </a:tc>
                <a:tc hMerge="1"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с</a:t>
                      </a:r>
                      <a:endParaRPr lang="ru-RU" sz="2400" b="1" dirty="0">
                        <a:solidFill>
                          <a:srgbClr val="7030A0"/>
                        </a:solidFill>
                        <a:latin typeface="Arial" pitchFamily="34" charset="0"/>
                        <a:ea typeface="Calibri"/>
                        <a:cs typeface="Arial" pitchFamily="34" charset="0"/>
                      </a:endParaRPr>
                    </a:p>
                  </a:txBody>
                  <a:tcPr marL="60423" marR="60423" marT="0" marB="0" anchor="ctr"/>
                </a:tc>
                <a:tc rowSpan="3" gridSpan="2">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B w="9525" cap="flat" cmpd="sng" algn="ctr">
                      <a:noFill/>
                      <a:prstDash val="solid"/>
                    </a:lnB>
                  </a:tcPr>
                </a:tc>
                <a:tc rowSpan="3" h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о</a:t>
                      </a:r>
                      <a:endParaRPr lang="ru-RU" sz="2400" b="1" dirty="0">
                        <a:solidFill>
                          <a:srgbClr val="7030A0"/>
                        </a:solidFill>
                        <a:latin typeface="Arial" pitchFamily="34" charset="0"/>
                        <a:ea typeface="Calibri"/>
                        <a:cs typeface="Arial" pitchFamily="34" charset="0"/>
                      </a:endParaRPr>
                    </a:p>
                  </a:txBody>
                  <a:tcPr marL="60423" marR="60423" marT="0" marB="0" anchor="ctr"/>
                </a:tc>
                <a:tc rowSpan="5" gridSpan="4">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tc>
                <a:tc rowSpan="5" hMerge="1">
                  <a:txBody>
                    <a:bodyPr/>
                    <a:lstStyle/>
                    <a:p>
                      <a:endParaRPr lang="ru-RU"/>
                    </a:p>
                  </a:txBody>
                  <a:tcPr/>
                </a:tc>
                <a:tc rowSpan="5" hMerge="1">
                  <a:txBody>
                    <a:bodyPr/>
                    <a:lstStyle/>
                    <a:p>
                      <a:endParaRPr lang="ru-RU"/>
                    </a:p>
                  </a:txBody>
                  <a:tcPr/>
                </a:tc>
                <a:tc rowSpan="5" hMerge="1">
                  <a:txBody>
                    <a:bodyPr/>
                    <a:lstStyle/>
                    <a:p>
                      <a:endParaRPr lang="ru-RU"/>
                    </a:p>
                  </a:txBody>
                  <a:tcPr/>
                </a:tc>
              </a:tr>
              <a:tr h="445973">
                <a:tc>
                  <a:txBody>
                    <a:bodyPr/>
                    <a:lstStyle/>
                    <a:p>
                      <a:pPr algn="ctr">
                        <a:lnSpc>
                          <a:spcPct val="115000"/>
                        </a:lnSpc>
                        <a:spcAft>
                          <a:spcPts val="0"/>
                        </a:spcAft>
                      </a:pPr>
                      <a:r>
                        <a:rPr lang="ru-RU" sz="1400" b="1" dirty="0" smtClean="0">
                          <a:solidFill>
                            <a:srgbClr val="7030A0"/>
                          </a:solidFill>
                          <a:effectLst/>
                          <a:latin typeface="Arial" pitchFamily="34" charset="0"/>
                          <a:ea typeface="Calibri"/>
                          <a:cs typeface="Arial" pitchFamily="34" charset="0"/>
                        </a:rPr>
                        <a:t>5 </a:t>
                      </a:r>
                      <a:r>
                        <a:rPr lang="ru-RU" sz="2400" b="1" dirty="0" err="1" smtClean="0">
                          <a:solidFill>
                            <a:srgbClr val="7030A0"/>
                          </a:solidFill>
                          <a:effectLst/>
                          <a:latin typeface="Arial" pitchFamily="34" charset="0"/>
                          <a:ea typeface="Calibri"/>
                          <a:cs typeface="Arial" pitchFamily="34" charset="0"/>
                        </a:rPr>
                        <a:t>ф</a:t>
                      </a:r>
                      <a:endParaRPr lang="ru-RU" sz="1400" b="1" dirty="0">
                        <a:solidFill>
                          <a:srgbClr val="7030A0"/>
                        </a:solidFill>
                        <a:effectLst/>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у</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err="1" smtClean="0">
                          <a:solidFill>
                            <a:srgbClr val="7030A0"/>
                          </a:solidFill>
                          <a:latin typeface="Arial" pitchFamily="34" charset="0"/>
                          <a:ea typeface="Calibri"/>
                          <a:cs typeface="Arial" pitchFamily="34" charset="0"/>
                        </a:rPr>
                        <a:t>н</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т</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и</a:t>
                      </a:r>
                      <a:endParaRPr lang="ru-RU" sz="2400" b="1" dirty="0">
                        <a:solidFill>
                          <a:srgbClr val="7030A0"/>
                        </a:solidFill>
                        <a:latin typeface="Arial" pitchFamily="34" charset="0"/>
                        <a:ea typeface="Calibri"/>
                        <a:cs typeface="Arial" pitchFamily="34" charset="0"/>
                      </a:endParaRPr>
                    </a:p>
                  </a:txBody>
                  <a:tcPr marL="60423" marR="60423" marT="0" marB="0" anchor="ct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к</a:t>
                      </a:r>
                      <a:endParaRPr lang="ru-RU" sz="2400" b="1" dirty="0">
                        <a:solidFill>
                          <a:srgbClr val="7030A0"/>
                        </a:solidFill>
                        <a:latin typeface="Arial" pitchFamily="34" charset="0"/>
                        <a:ea typeface="Calibri"/>
                        <a:cs typeface="Arial" pitchFamily="34" charset="0"/>
                      </a:endParaRPr>
                    </a:p>
                  </a:txBody>
                  <a:tcPr marL="60423" marR="60423" marT="0" marB="0" anchor="ctr"/>
                </a:tc>
                <a:tc gridSpan="2">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T w="9525" cap="flat" cmpd="sng" algn="ctr">
                      <a:noFill/>
                      <a:prstDash val="solid"/>
                    </a:lnT>
                    <a:lnB w="9525" cap="flat" cmpd="sng" algn="ctr">
                      <a:noFill/>
                      <a:prstDash val="solid"/>
                    </a:lnB>
                  </a:tcPr>
                </a:tc>
                <a:tc h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о</a:t>
                      </a:r>
                      <a:endParaRPr lang="ru-RU" sz="2400" b="1" dirty="0">
                        <a:solidFill>
                          <a:srgbClr val="7030A0"/>
                        </a:solidFill>
                        <a:latin typeface="Arial" pitchFamily="34" charset="0"/>
                        <a:ea typeface="Calibri"/>
                        <a:cs typeface="Arial" pitchFamily="34" charset="0"/>
                      </a:endParaRPr>
                    </a:p>
                  </a:txBody>
                  <a:tcPr marL="60423" marR="60423" marT="0" marB="0" anchor="ctr"/>
                </a:tc>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к</a:t>
                      </a:r>
                      <a:endParaRPr lang="ru-RU" sz="2400" b="1" dirty="0">
                        <a:solidFill>
                          <a:srgbClr val="7030A0"/>
                        </a:solidFill>
                        <a:latin typeface="Arial" pitchFamily="34" charset="0"/>
                        <a:ea typeface="Calibri"/>
                        <a:cs typeface="Arial" pitchFamily="34" charset="0"/>
                      </a:endParaRPr>
                    </a:p>
                  </a:txBody>
                  <a:tcPr marL="60423" marR="60423" marT="0" marB="0" anchor="ctr"/>
                </a:tc>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r>
              <a:tr h="419865">
                <a:tc rowSpan="3" gridSpan="4">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к</a:t>
                      </a:r>
                      <a:endParaRPr lang="ru-RU" sz="2400" b="1" dirty="0">
                        <a:solidFill>
                          <a:srgbClr val="7030A0"/>
                        </a:solidFill>
                        <a:latin typeface="Arial" pitchFamily="34" charset="0"/>
                        <a:ea typeface="Calibri"/>
                        <a:cs typeface="Arial" pitchFamily="34" charset="0"/>
                      </a:endParaRPr>
                    </a:p>
                  </a:txBody>
                  <a:tcPr marL="60423" marR="60423" marT="0" marB="0" anchor="ctr"/>
                </a:tc>
                <a:tc rowSpan="3" gridSpan="3">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tc>
                <a:tc rowSpan="3" hMerge="1">
                  <a:txBody>
                    <a:bodyPr/>
                    <a:lstStyle/>
                    <a:p>
                      <a:endParaRPr lang="ru-RU"/>
                    </a:p>
                  </a:txBody>
                  <a:tcPr/>
                </a:tc>
                <a:tc rowSpan="3" hMerge="1">
                  <a:txBody>
                    <a:bodyPr/>
                    <a:lstStyle/>
                    <a:p>
                      <a:endParaRPr lang="ru-RU"/>
                    </a:p>
                  </a:txBody>
                  <a:tcPr/>
                </a:tc>
                <a:tc>
                  <a:txBody>
                    <a:bodyPr/>
                    <a:lstStyle/>
                    <a:p>
                      <a:pPr algn="ctr">
                        <a:lnSpc>
                          <a:spcPct val="115000"/>
                        </a:lnSpc>
                        <a:spcAft>
                          <a:spcPts val="0"/>
                        </a:spcAft>
                      </a:pPr>
                      <a:r>
                        <a:rPr lang="ru-RU" sz="2400" b="1" dirty="0" err="1" smtClean="0">
                          <a:solidFill>
                            <a:srgbClr val="7030A0"/>
                          </a:solidFill>
                          <a:latin typeface="Arial" pitchFamily="34" charset="0"/>
                          <a:ea typeface="Calibri"/>
                          <a:cs typeface="Arial" pitchFamily="34" charset="0"/>
                        </a:rPr>
                        <a:t>н</a:t>
                      </a:r>
                      <a:endParaRPr lang="ru-RU" sz="2400" b="1" dirty="0">
                        <a:solidFill>
                          <a:srgbClr val="7030A0"/>
                        </a:solidFill>
                        <a:latin typeface="Arial" pitchFamily="34" charset="0"/>
                        <a:ea typeface="Calibri"/>
                        <a:cs typeface="Arial" pitchFamily="34" charset="0"/>
                      </a:endParaRPr>
                    </a:p>
                  </a:txBody>
                  <a:tcPr marL="60423" marR="60423" marT="0" marB="0" anchor="ctr"/>
                </a:tc>
                <a:tc gridSpan="2"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л</a:t>
                      </a:r>
                      <a:endParaRPr lang="ru-RU" sz="2400" b="1" dirty="0">
                        <a:solidFill>
                          <a:srgbClr val="7030A0"/>
                        </a:solidFill>
                        <a:latin typeface="Arial" pitchFamily="34" charset="0"/>
                        <a:ea typeface="Calibri"/>
                        <a:cs typeface="Arial" pitchFamily="34" charset="0"/>
                      </a:endParaRPr>
                    </a:p>
                  </a:txBody>
                  <a:tcPr marL="60423" marR="60423" marT="0" marB="0" anchor="ctr"/>
                </a:tc>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r>
              <a:tr h="419865">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rowSpan="2">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L w="9525" cap="flat" cmpd="sng" algn="ctr">
                      <a:noFill/>
                      <a:prstDash val="solid"/>
                    </a:lnL>
                    <a:lnR w="9525" cap="flat" cmpd="sng" algn="ctr">
                      <a:noFill/>
                      <a:prstDash val="solid"/>
                    </a:lnR>
                  </a:tcPr>
                </a:tc>
                <a:tc gridSpan="3" vMerge="1">
                  <a:txBody>
                    <a:bodyPr/>
                    <a:lstStyle/>
                    <a:p>
                      <a:endParaRPr lang="ru-RU"/>
                    </a:p>
                  </a:txBody>
                  <a:tcPr/>
                </a:tc>
                <a:tc hMerge="1" vMerge="1">
                  <a:txBody>
                    <a:bodyPr/>
                    <a:lstStyle/>
                    <a:p>
                      <a:endParaRPr lang="ru-RU"/>
                    </a:p>
                  </a:txBody>
                  <a:tcPr/>
                </a:tc>
                <a:tc hMerge="1" vMerge="1">
                  <a:txBody>
                    <a:bodyPr/>
                    <a:lstStyle/>
                    <a:p>
                      <a:endParaRPr lang="ru-RU"/>
                    </a:p>
                  </a:txBody>
                  <a:tcPr/>
                </a:tc>
                <a:tc rowSpan="2" gridSpan="3">
                  <a:txBody>
                    <a:bodyPr/>
                    <a:lstStyle/>
                    <a:p>
                      <a:pPr algn="ctr">
                        <a:lnSpc>
                          <a:spcPct val="115000"/>
                        </a:lnSpc>
                        <a:spcAft>
                          <a:spcPts val="0"/>
                        </a:spcAft>
                      </a:pPr>
                      <a:endParaRPr lang="ru-RU" sz="2400" b="1" dirty="0">
                        <a:solidFill>
                          <a:srgbClr val="7030A0"/>
                        </a:solidFill>
                        <a:latin typeface="Arial" pitchFamily="34" charset="0"/>
                        <a:ea typeface="Calibri"/>
                        <a:cs typeface="Arial" pitchFamily="34" charset="0"/>
                      </a:endParaRPr>
                    </a:p>
                  </a:txBody>
                  <a:tcPr marL="60423" marR="60423" marT="0" marB="0" anchor="ctr">
                    <a:lnL w="9525" cap="flat" cmpd="sng" algn="ctr">
                      <a:noFill/>
                      <a:prstDash val="solid"/>
                    </a:lnL>
                  </a:tcPr>
                </a:tc>
                <a:tc rowSpan="2" hMerge="1">
                  <a:txBody>
                    <a:bodyPr/>
                    <a:lstStyle/>
                    <a:p>
                      <a:endParaRPr lang="ru-RU"/>
                    </a:p>
                  </a:txBody>
                  <a:tcPr/>
                </a:tc>
                <a:tc rowSpan="2" h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я</a:t>
                      </a:r>
                      <a:endParaRPr lang="ru-RU" sz="2400" b="1" dirty="0">
                        <a:solidFill>
                          <a:srgbClr val="7030A0"/>
                        </a:solidFill>
                        <a:latin typeface="Arial" pitchFamily="34" charset="0"/>
                        <a:ea typeface="Calibri"/>
                        <a:cs typeface="Arial" pitchFamily="34" charset="0"/>
                      </a:endParaRPr>
                    </a:p>
                  </a:txBody>
                  <a:tcPr marL="60423" marR="60423" marT="0" marB="0" anchor="ctr"/>
                </a:tc>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r>
              <a:tr h="419865">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vMerge="1">
                  <a:txBody>
                    <a:bodyPr/>
                    <a:lstStyle/>
                    <a:p>
                      <a:endParaRPr lang="ru-RU"/>
                    </a:p>
                  </a:txBody>
                  <a:tcPr/>
                </a:tc>
                <a:tc gridSpan="3" vMerge="1">
                  <a:txBody>
                    <a:bodyPr/>
                    <a:lstStyle/>
                    <a:p>
                      <a:endParaRPr lang="ru-RU"/>
                    </a:p>
                  </a:txBody>
                  <a:tcPr/>
                </a:tc>
                <a:tc hMerge="1" vMerge="1">
                  <a:txBody>
                    <a:bodyPr/>
                    <a:lstStyle/>
                    <a:p>
                      <a:endParaRPr lang="ru-RU"/>
                    </a:p>
                  </a:txBody>
                  <a:tcPr/>
                </a:tc>
                <a:tc hMerge="1" vMerge="1">
                  <a:txBody>
                    <a:bodyPr/>
                    <a:lstStyle/>
                    <a:p>
                      <a:endParaRPr lang="ru-RU"/>
                    </a:p>
                  </a:txBody>
                  <a:tcPr/>
                </a:tc>
                <a:tc gridSpan="3" vMerge="1">
                  <a:txBody>
                    <a:bodyPr/>
                    <a:lstStyle/>
                    <a:p>
                      <a:endParaRPr lang="ru-RU"/>
                    </a:p>
                  </a:txBody>
                  <a:tcPr/>
                </a:tc>
                <a:tc hMerge="1"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2400" b="1" dirty="0" smtClean="0">
                          <a:solidFill>
                            <a:srgbClr val="7030A0"/>
                          </a:solidFill>
                          <a:latin typeface="Arial" pitchFamily="34" charset="0"/>
                          <a:ea typeface="Calibri"/>
                          <a:cs typeface="Arial" pitchFamily="34" charset="0"/>
                        </a:rPr>
                        <a:t>к</a:t>
                      </a:r>
                      <a:endParaRPr lang="ru-RU" sz="2400" b="1" dirty="0">
                        <a:solidFill>
                          <a:srgbClr val="7030A0"/>
                        </a:solidFill>
                        <a:latin typeface="Arial" pitchFamily="34" charset="0"/>
                        <a:ea typeface="Calibri"/>
                        <a:cs typeface="Arial" pitchFamily="34" charset="0"/>
                      </a:endParaRPr>
                    </a:p>
                  </a:txBody>
                  <a:tcPr marL="60423" marR="60423" marT="0" marB="0" anchor="ctr"/>
                </a:tc>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552" y="620688"/>
            <a:ext cx="8280920" cy="4968552"/>
          </a:xfrm>
        </p:spPr>
        <p:txBody>
          <a:bodyPr/>
          <a:lstStyle/>
          <a:p>
            <a:pPr algn="just"/>
            <a:r>
              <a:rPr lang="ru-RU" dirty="0" smtClean="0"/>
              <a:t>	</a:t>
            </a:r>
            <a:r>
              <a:rPr lang="ru-RU" sz="3600" dirty="0" smtClean="0">
                <a:solidFill>
                  <a:srgbClr val="7030A0"/>
                </a:solidFill>
              </a:rPr>
              <a:t>По итогам работы все желающие получили памятку «Как назвать ребенка» (Приложение 1). Каждый ученик 3 а класса получил брошюру о своём имени                        (Приложение 8)</a:t>
            </a:r>
            <a:endParaRPr lang="ru-RU"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60649"/>
            <a:ext cx="7772400" cy="432047"/>
          </a:xfrm>
        </p:spPr>
        <p:txBody>
          <a:bodyPr>
            <a:normAutofit fontScale="90000"/>
          </a:bodyPr>
          <a:lstStyle/>
          <a:p>
            <a:r>
              <a:rPr lang="ru-RU" b="1" dirty="0" smtClean="0">
                <a:solidFill>
                  <a:srgbClr val="002060"/>
                </a:solidFill>
                <a:latin typeface="Arial" pitchFamily="34" charset="0"/>
                <a:cs typeface="Arial" pitchFamily="34" charset="0"/>
              </a:rPr>
              <a:t>ИМЯ</a:t>
            </a:r>
            <a:endParaRPr lang="ru-RU" b="1" dirty="0">
              <a:solidFill>
                <a:srgbClr val="002060"/>
              </a:solidFill>
              <a:latin typeface="Arial" pitchFamily="34" charset="0"/>
              <a:cs typeface="Arial" pitchFamily="34" charset="0"/>
            </a:endParaRPr>
          </a:p>
        </p:txBody>
      </p:sp>
      <p:sp>
        <p:nvSpPr>
          <p:cNvPr id="3" name="Подзаголовок 2"/>
          <p:cNvSpPr>
            <a:spLocks noGrp="1"/>
          </p:cNvSpPr>
          <p:nvPr>
            <p:ph type="subTitle" idx="1"/>
          </p:nvPr>
        </p:nvSpPr>
        <p:spPr>
          <a:xfrm>
            <a:off x="539552" y="908720"/>
            <a:ext cx="8136904" cy="5760640"/>
          </a:xfrm>
        </p:spPr>
        <p:txBody>
          <a:bodyPr>
            <a:normAutofit/>
          </a:bodyPr>
          <a:lstStyle/>
          <a:p>
            <a:endParaRPr lang="ru-RU" b="1" dirty="0">
              <a:solidFill>
                <a:schemeClr val="tx2"/>
              </a:solidFill>
            </a:endParaRPr>
          </a:p>
        </p:txBody>
      </p:sp>
      <p:graphicFrame>
        <p:nvGraphicFramePr>
          <p:cNvPr id="5" name="Таблица 4"/>
          <p:cNvGraphicFramePr>
            <a:graphicFrameLocks noGrp="1"/>
          </p:cNvGraphicFramePr>
          <p:nvPr/>
        </p:nvGraphicFramePr>
        <p:xfrm>
          <a:off x="179512" y="836713"/>
          <a:ext cx="8784976" cy="5688632"/>
        </p:xfrm>
        <a:graphic>
          <a:graphicData uri="http://schemas.openxmlformats.org/drawingml/2006/table">
            <a:tbl>
              <a:tblPr firstRow="1" bandRow="1">
                <a:tableStyleId>{5C22544A-7EE6-4342-B048-85BDC9FD1C3A}</a:tableStyleId>
              </a:tblPr>
              <a:tblGrid>
                <a:gridCol w="4392488"/>
                <a:gridCol w="4392488"/>
              </a:tblGrid>
              <a:tr h="5688632">
                <a:tc>
                  <a:txBody>
                    <a:bodyPr/>
                    <a:lstStyle/>
                    <a:p>
                      <a:r>
                        <a:rPr lang="ru-RU" sz="2000" b="1" kern="1200" dirty="0" smtClean="0">
                          <a:solidFill>
                            <a:srgbClr val="7030A0"/>
                          </a:solidFill>
                          <a:latin typeface="+mn-lt"/>
                          <a:ea typeface="+mn-ea"/>
                          <a:cs typeface="+mn-cs"/>
                        </a:rPr>
                        <a:t>С именем человек не расстается,</a:t>
                      </a:r>
                    </a:p>
                    <a:p>
                      <a:r>
                        <a:rPr lang="ru-RU" sz="2000" b="1" kern="1200" dirty="0" smtClean="0">
                          <a:solidFill>
                            <a:srgbClr val="7030A0"/>
                          </a:solidFill>
                          <a:latin typeface="+mn-lt"/>
                          <a:ea typeface="+mn-ea"/>
                          <a:cs typeface="+mn-cs"/>
                        </a:rPr>
                        <a:t>Имя ему навеки дается.</a:t>
                      </a:r>
                    </a:p>
                    <a:p>
                      <a:r>
                        <a:rPr lang="ru-RU" sz="2000" b="1" kern="1200" dirty="0" smtClean="0">
                          <a:solidFill>
                            <a:srgbClr val="7030A0"/>
                          </a:solidFill>
                          <a:latin typeface="+mn-lt"/>
                          <a:ea typeface="+mn-ea"/>
                          <a:cs typeface="+mn-cs"/>
                        </a:rPr>
                        <a:t>Родители сына иль дочку назвали</a:t>
                      </a:r>
                    </a:p>
                    <a:p>
                      <a:r>
                        <a:rPr lang="ru-RU" sz="2000" b="1" kern="1200" dirty="0" smtClean="0">
                          <a:solidFill>
                            <a:srgbClr val="7030A0"/>
                          </a:solidFill>
                          <a:latin typeface="+mn-lt"/>
                          <a:ea typeface="+mn-ea"/>
                          <a:cs typeface="+mn-cs"/>
                        </a:rPr>
                        <a:t>Видеть счастливым ребенка мечтали.</a:t>
                      </a:r>
                    </a:p>
                    <a:p>
                      <a:r>
                        <a:rPr lang="ru-RU" sz="2000" b="1" kern="1200" dirty="0" smtClean="0">
                          <a:solidFill>
                            <a:srgbClr val="7030A0"/>
                          </a:solidFill>
                          <a:latin typeface="+mn-lt"/>
                          <a:ea typeface="+mn-ea"/>
                          <a:cs typeface="+mn-cs"/>
                        </a:rPr>
                        <a:t> </a:t>
                      </a:r>
                    </a:p>
                    <a:p>
                      <a:r>
                        <a:rPr lang="ru-RU" sz="2000" b="1" kern="1200" dirty="0" smtClean="0">
                          <a:solidFill>
                            <a:srgbClr val="7030A0"/>
                          </a:solidFill>
                          <a:latin typeface="+mn-lt"/>
                          <a:ea typeface="+mn-ea"/>
                          <a:cs typeface="+mn-cs"/>
                        </a:rPr>
                        <a:t>Этот доволен, а этот не очень,</a:t>
                      </a:r>
                    </a:p>
                    <a:p>
                      <a:r>
                        <a:rPr lang="ru-RU" sz="2000" b="1" kern="1200" dirty="0" smtClean="0">
                          <a:solidFill>
                            <a:srgbClr val="7030A0"/>
                          </a:solidFill>
                          <a:latin typeface="+mn-lt"/>
                          <a:ea typeface="+mn-ea"/>
                          <a:cs typeface="+mn-cs"/>
                        </a:rPr>
                        <a:t>Но имя с тобою, хочешь, не хочешь,</a:t>
                      </a:r>
                    </a:p>
                    <a:p>
                      <a:r>
                        <a:rPr lang="ru-RU" sz="2000" b="1" kern="1200" dirty="0" smtClean="0">
                          <a:solidFill>
                            <a:srgbClr val="7030A0"/>
                          </a:solidFill>
                          <a:latin typeface="+mn-lt"/>
                          <a:ea typeface="+mn-ea"/>
                          <a:cs typeface="+mn-cs"/>
                        </a:rPr>
                        <a:t>Один прославляет имя свое,</a:t>
                      </a:r>
                    </a:p>
                    <a:p>
                      <a:r>
                        <a:rPr lang="ru-RU" sz="2000" b="1" kern="1200" dirty="0" smtClean="0">
                          <a:solidFill>
                            <a:srgbClr val="7030A0"/>
                          </a:solidFill>
                          <a:latin typeface="+mn-lt"/>
                          <a:ea typeface="+mn-ea"/>
                          <a:cs typeface="+mn-cs"/>
                        </a:rPr>
                        <a:t>Другой замарал, как </a:t>
                      </a:r>
                      <a:r>
                        <a:rPr lang="ru-RU" sz="2000" b="1" kern="1200" dirty="0" err="1" smtClean="0">
                          <a:solidFill>
                            <a:srgbClr val="7030A0"/>
                          </a:solidFill>
                          <a:latin typeface="+mn-lt"/>
                          <a:ea typeface="+mn-ea"/>
                          <a:cs typeface="+mn-cs"/>
                        </a:rPr>
                        <a:t>неряха</a:t>
                      </a:r>
                      <a:r>
                        <a:rPr lang="ru-RU" sz="2000" b="1" kern="1200" dirty="0" smtClean="0">
                          <a:solidFill>
                            <a:srgbClr val="7030A0"/>
                          </a:solidFill>
                          <a:latin typeface="+mn-lt"/>
                          <a:ea typeface="+mn-ea"/>
                          <a:cs typeface="+mn-cs"/>
                        </a:rPr>
                        <a:t> белье.</a:t>
                      </a:r>
                    </a:p>
                    <a:p>
                      <a:r>
                        <a:rPr lang="ru-RU" sz="2000" b="1" kern="1200" dirty="0" smtClean="0">
                          <a:solidFill>
                            <a:srgbClr val="7030A0"/>
                          </a:solidFill>
                          <a:latin typeface="+mn-lt"/>
                          <a:ea typeface="+mn-ea"/>
                          <a:cs typeface="+mn-cs"/>
                        </a:rPr>
                        <a:t> </a:t>
                      </a:r>
                    </a:p>
                    <a:p>
                      <a:r>
                        <a:rPr lang="ru-RU" sz="2000" b="1" kern="1200" dirty="0" smtClean="0">
                          <a:solidFill>
                            <a:srgbClr val="7030A0"/>
                          </a:solidFill>
                          <a:latin typeface="+mn-lt"/>
                          <a:ea typeface="+mn-ea"/>
                          <a:cs typeface="+mn-cs"/>
                        </a:rPr>
                        <a:t>У одних к имени доброе отчество,</a:t>
                      </a:r>
                    </a:p>
                    <a:p>
                      <a:r>
                        <a:rPr lang="ru-RU" sz="2000" b="1" kern="1200" dirty="0" smtClean="0">
                          <a:solidFill>
                            <a:srgbClr val="7030A0"/>
                          </a:solidFill>
                          <a:latin typeface="+mn-lt"/>
                          <a:ea typeface="+mn-ea"/>
                          <a:cs typeface="+mn-cs"/>
                        </a:rPr>
                        <a:t>А других и по имени звать не хочется</a:t>
                      </a:r>
                    </a:p>
                    <a:p>
                      <a:r>
                        <a:rPr lang="ru-RU" sz="2000" b="1" kern="1200" dirty="0" smtClean="0">
                          <a:solidFill>
                            <a:srgbClr val="7030A0"/>
                          </a:solidFill>
                          <a:latin typeface="+mn-lt"/>
                          <a:ea typeface="+mn-ea"/>
                          <a:cs typeface="+mn-cs"/>
                        </a:rPr>
                        <a:t>И сетуй – не сетуй, но воля твоя.</a:t>
                      </a:r>
                    </a:p>
                    <a:p>
                      <a:r>
                        <a:rPr lang="ru-RU" sz="2000" b="1" kern="1200" dirty="0" smtClean="0">
                          <a:solidFill>
                            <a:srgbClr val="7030A0"/>
                          </a:solidFill>
                          <a:latin typeface="+mn-lt"/>
                          <a:ea typeface="+mn-ea"/>
                          <a:cs typeface="+mn-cs"/>
                        </a:rPr>
                        <a:t>Как звать тебя будут родные, друзья.</a:t>
                      </a:r>
                    </a:p>
                    <a:p>
                      <a:endParaRPr lang="ru-RU" sz="20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2">
                        <a:lumMod val="75000"/>
                      </a:schemeClr>
                    </a:solidFill>
                  </a:tcPr>
                </a:tc>
                <a:tc>
                  <a:txBody>
                    <a:bodyPr/>
                    <a:lstStyle/>
                    <a:p>
                      <a:r>
                        <a:rPr lang="ru-RU" sz="2000" b="1" kern="1200" dirty="0" smtClean="0">
                          <a:solidFill>
                            <a:srgbClr val="7030A0"/>
                          </a:solidFill>
                          <a:latin typeface="+mn-lt"/>
                          <a:ea typeface="+mn-ea"/>
                          <a:cs typeface="+mn-cs"/>
                        </a:rPr>
                        <a:t>Вот имени таинство, в имени рок,</a:t>
                      </a:r>
                    </a:p>
                    <a:p>
                      <a:r>
                        <a:rPr lang="ru-RU" sz="2000" b="1" kern="1200" dirty="0" smtClean="0">
                          <a:solidFill>
                            <a:srgbClr val="7030A0"/>
                          </a:solidFill>
                          <a:latin typeface="+mn-lt"/>
                          <a:ea typeface="+mn-ea"/>
                          <a:cs typeface="+mn-cs"/>
                        </a:rPr>
                        <a:t>Грех и падение, радость и взлет.</a:t>
                      </a:r>
                    </a:p>
                    <a:p>
                      <a:r>
                        <a:rPr lang="ru-RU" sz="2000" b="1" kern="1200" dirty="0" smtClean="0">
                          <a:solidFill>
                            <a:srgbClr val="7030A0"/>
                          </a:solidFill>
                          <a:latin typeface="+mn-lt"/>
                          <a:ea typeface="+mn-ea"/>
                          <a:cs typeface="+mn-cs"/>
                        </a:rPr>
                        <a:t>Ты христианские святцы возьми.</a:t>
                      </a:r>
                    </a:p>
                    <a:p>
                      <a:r>
                        <a:rPr lang="ru-RU" sz="2000" b="1" kern="1200" dirty="0" smtClean="0">
                          <a:solidFill>
                            <a:srgbClr val="7030A0"/>
                          </a:solidFill>
                          <a:latin typeface="+mn-lt"/>
                          <a:ea typeface="+mn-ea"/>
                          <a:cs typeface="+mn-cs"/>
                        </a:rPr>
                        <a:t>Имя свое среди прочих найди.</a:t>
                      </a:r>
                    </a:p>
                    <a:p>
                      <a:r>
                        <a:rPr lang="ru-RU" sz="2000" b="1" kern="1200" dirty="0" smtClean="0">
                          <a:solidFill>
                            <a:srgbClr val="7030A0"/>
                          </a:solidFill>
                          <a:latin typeface="+mn-lt"/>
                          <a:ea typeface="+mn-ea"/>
                          <a:cs typeface="+mn-cs"/>
                        </a:rPr>
                        <a:t>И постарайся его оправдать.</a:t>
                      </a:r>
                    </a:p>
                    <a:p>
                      <a:r>
                        <a:rPr lang="ru-RU" sz="2000" b="1" kern="1200" dirty="0" smtClean="0">
                          <a:solidFill>
                            <a:srgbClr val="7030A0"/>
                          </a:solidFill>
                          <a:latin typeface="+mn-lt"/>
                          <a:ea typeface="+mn-ea"/>
                          <a:cs typeface="+mn-cs"/>
                        </a:rPr>
                        <a:t>Да не позорь ни отца, и не мать.</a:t>
                      </a:r>
                    </a:p>
                    <a:p>
                      <a:r>
                        <a:rPr lang="ru-RU" sz="2000" b="1" kern="1200" dirty="0" smtClean="0">
                          <a:solidFill>
                            <a:srgbClr val="7030A0"/>
                          </a:solidFill>
                          <a:latin typeface="+mn-lt"/>
                          <a:ea typeface="+mn-ea"/>
                          <a:cs typeface="+mn-cs"/>
                        </a:rPr>
                        <a:t> </a:t>
                      </a:r>
                    </a:p>
                    <a:p>
                      <a:r>
                        <a:rPr lang="ru-RU" sz="2000" b="1" kern="1200" dirty="0" smtClean="0">
                          <a:solidFill>
                            <a:srgbClr val="7030A0"/>
                          </a:solidFill>
                          <a:latin typeface="+mn-lt"/>
                          <a:ea typeface="+mn-ea"/>
                          <a:cs typeface="+mn-cs"/>
                        </a:rPr>
                        <a:t>Вера, что господь тому ангелов шлет,</a:t>
                      </a:r>
                    </a:p>
                    <a:p>
                      <a:r>
                        <a:rPr lang="ru-RU" sz="2000" b="1" kern="1200" dirty="0" smtClean="0">
                          <a:solidFill>
                            <a:srgbClr val="7030A0"/>
                          </a:solidFill>
                          <a:latin typeface="+mn-lt"/>
                          <a:ea typeface="+mn-ea"/>
                          <a:cs typeface="+mn-cs"/>
                        </a:rPr>
                        <a:t>Кто имя достойно по жизни несет.</a:t>
                      </a:r>
                    </a:p>
                    <a:p>
                      <a:r>
                        <a:rPr lang="ru-RU" sz="2000" b="1" kern="1200" dirty="0" smtClean="0">
                          <a:solidFill>
                            <a:srgbClr val="7030A0"/>
                          </a:solidFill>
                          <a:latin typeface="+mn-lt"/>
                          <a:ea typeface="+mn-ea"/>
                          <a:cs typeface="+mn-cs"/>
                        </a:rPr>
                        <a:t>Помни, что имя дается на век,</a:t>
                      </a:r>
                    </a:p>
                    <a:p>
                      <a:r>
                        <a:rPr lang="ru-RU" sz="2000" b="1" kern="1200" dirty="0" smtClean="0">
                          <a:solidFill>
                            <a:srgbClr val="7030A0"/>
                          </a:solidFill>
                          <a:latin typeface="+mn-lt"/>
                          <a:ea typeface="+mn-ea"/>
                          <a:cs typeface="+mn-cs"/>
                        </a:rPr>
                        <a:t>Не запятнай же его, Человек!</a:t>
                      </a:r>
                    </a:p>
                    <a:p>
                      <a:endParaRPr lang="ru-RU" dirty="0">
                        <a:solidFill>
                          <a:srgbClr val="7030A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2">
                        <a:lumMod val="75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04665"/>
            <a:ext cx="7772400" cy="504055"/>
          </a:xfrm>
        </p:spPr>
        <p:txBody>
          <a:bodyPr>
            <a:noAutofit/>
          </a:bodyPr>
          <a:lstStyle/>
          <a:p>
            <a:r>
              <a:rPr lang="ru-RU" sz="3600" dirty="0" smtClean="0">
                <a:solidFill>
                  <a:srgbClr val="C00000"/>
                </a:solidFill>
                <a:latin typeface="+mn-lt"/>
                <a:cs typeface="Arial" pitchFamily="34" charset="0"/>
              </a:rPr>
              <a:t>ЗАКЛЮЧЕНИЕ</a:t>
            </a:r>
            <a:endParaRPr lang="ru-RU" sz="3600" dirty="0">
              <a:solidFill>
                <a:srgbClr val="C00000"/>
              </a:solidFill>
              <a:latin typeface="+mn-lt"/>
              <a:cs typeface="Arial" pitchFamily="34" charset="0"/>
            </a:endParaRPr>
          </a:p>
        </p:txBody>
      </p:sp>
      <p:sp>
        <p:nvSpPr>
          <p:cNvPr id="3" name="Подзаголовок 2"/>
          <p:cNvSpPr>
            <a:spLocks noGrp="1"/>
          </p:cNvSpPr>
          <p:nvPr>
            <p:ph type="subTitle" idx="1"/>
          </p:nvPr>
        </p:nvSpPr>
        <p:spPr>
          <a:xfrm>
            <a:off x="539552" y="908720"/>
            <a:ext cx="8136904" cy="5688632"/>
          </a:xfrm>
        </p:spPr>
        <p:txBody>
          <a:bodyPr>
            <a:normAutofit fontScale="85000" lnSpcReduction="20000"/>
          </a:bodyPr>
          <a:lstStyle/>
          <a:p>
            <a:pPr algn="just"/>
            <a:r>
              <a:rPr lang="ru-RU" dirty="0" smtClean="0"/>
              <a:t>	</a:t>
            </a:r>
            <a:r>
              <a:rPr lang="ru-RU" dirty="0" smtClean="0">
                <a:solidFill>
                  <a:srgbClr val="002060"/>
                </a:solidFill>
              </a:rPr>
              <a:t>Имя играет важную роль в жизни человека. Каждому имени свойственны определенные черты характера. Но свойств характера очень много даже внутри одного имени, поэтому на человека оказывает влияние не только само имя, но и семья, его друзья, учителя. Очень важно развить в человеке положительные черты и, наоборот, сгладить отрицательные. А для этого нужно знать, чем отличаются наши имена. </a:t>
            </a:r>
          </a:p>
          <a:p>
            <a:pPr algn="just"/>
            <a:r>
              <a:rPr lang="ru-RU" dirty="0" smtClean="0">
                <a:solidFill>
                  <a:srgbClr val="002060"/>
                </a:solidFill>
              </a:rPr>
              <a:t>	Так, например, в нашем классе две Оли и четыре Александра, у них есть одинаковые черты характера, свойственные данному имени, а с другой стороны, они разные. У них разные отчества и фамилии, они живут в разных семьях, все это влияет на судьбу человека. </a:t>
            </a:r>
          </a:p>
          <a:p>
            <a:pPr algn="just"/>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ox(in)">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box(in)">
                                      <p:cBhvr>
                                        <p:cTn id="2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552" y="1052736"/>
            <a:ext cx="8208912" cy="4536504"/>
          </a:xfrm>
        </p:spPr>
        <p:txBody>
          <a:bodyPr>
            <a:normAutofit/>
          </a:bodyPr>
          <a:lstStyle/>
          <a:p>
            <a:pPr algn="just"/>
            <a:r>
              <a:rPr lang="ru-RU" dirty="0" smtClean="0">
                <a:solidFill>
                  <a:srgbClr val="002060"/>
                </a:solidFill>
              </a:rPr>
              <a:t>	Проведя исследование, было выяснено, что большинство ребят получили свое имя потому, что оно нравится родителям. Почти всем свое имя нравится, однако из 19 человек, только 12 ребят поставили его на       1 место. Подходит имя, по моему мнению 17 ребятам. </a:t>
            </a:r>
          </a:p>
          <a:p>
            <a:pPr algn="just"/>
            <a:r>
              <a:rPr lang="ru-RU" dirty="0" smtClean="0">
                <a:solidFill>
                  <a:srgbClr val="002060"/>
                </a:solidFill>
              </a:rPr>
              <a:t>	</a:t>
            </a:r>
          </a:p>
          <a:p>
            <a:pPr algn="just"/>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052736"/>
            <a:ext cx="8229600" cy="3240360"/>
          </a:xfrm>
        </p:spPr>
        <p:txBody>
          <a:bodyPr>
            <a:noAutofit/>
          </a:bodyPr>
          <a:lstStyle/>
          <a:p>
            <a:r>
              <a:rPr lang="ru-RU" sz="6000" b="1" spc="50" dirty="0" smtClean="0">
                <a:ln w="11430"/>
                <a:gradFill>
                  <a:gsLst>
                    <a:gs pos="25000">
                      <a:schemeClr val="accent2">
                        <a:satMod val="155000"/>
                      </a:schemeClr>
                    </a:gs>
                    <a:gs pos="100000">
                      <a:schemeClr val="accent2">
                        <a:shade val="45000"/>
                        <a:satMod val="165000"/>
                      </a:schemeClr>
                    </a:gs>
                  </a:gsLst>
                  <a:lin ang="5400000"/>
                </a:gradFill>
              </a:rPr>
              <a:t>КАК  ВЫ  ЛОДКУ  НАЗОВЁТЕ – ТАК  ОНА  И  ПОПЛЫВЁТ!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552" y="332656"/>
            <a:ext cx="8064896" cy="6048672"/>
          </a:xfrm>
        </p:spPr>
        <p:txBody>
          <a:bodyPr>
            <a:normAutofit fontScale="92500" lnSpcReduction="20000"/>
          </a:bodyPr>
          <a:lstStyle/>
          <a:p>
            <a:pPr algn="just"/>
            <a:r>
              <a:rPr lang="ru-RU" b="1" dirty="0" smtClean="0">
                <a:solidFill>
                  <a:srgbClr val="002060"/>
                </a:solidFill>
              </a:rPr>
              <a:t>	</a:t>
            </a:r>
            <a:r>
              <a:rPr lang="ru-RU" sz="2400" b="1" dirty="0" smtClean="0">
                <a:solidFill>
                  <a:srgbClr val="002060"/>
                </a:solidFill>
              </a:rPr>
              <a:t>Источники информации</a:t>
            </a:r>
            <a:r>
              <a:rPr lang="ru-RU" sz="2400" dirty="0" smtClean="0">
                <a:solidFill>
                  <a:srgbClr val="002060"/>
                </a:solidFill>
              </a:rPr>
              <a:t>: интернет, литература, списки обучающихся школы.</a:t>
            </a:r>
          </a:p>
          <a:p>
            <a:pPr algn="just"/>
            <a:r>
              <a:rPr lang="ru-RU" sz="2400" b="1" dirty="0" smtClean="0">
                <a:solidFill>
                  <a:srgbClr val="002060"/>
                </a:solidFill>
              </a:rPr>
              <a:t> 	Использованная литература:</a:t>
            </a:r>
            <a:endParaRPr lang="ru-RU" sz="2400" dirty="0" smtClean="0">
              <a:solidFill>
                <a:srgbClr val="002060"/>
              </a:solidFill>
            </a:endParaRPr>
          </a:p>
          <a:p>
            <a:pPr algn="just"/>
            <a:r>
              <a:rPr lang="ru-RU" sz="2400" dirty="0" smtClean="0">
                <a:solidFill>
                  <a:srgbClr val="002060"/>
                </a:solidFill>
              </a:rPr>
              <a:t>1.Зима Д.,  Зима Н., «Тайна имени», Москва, </a:t>
            </a:r>
            <a:r>
              <a:rPr lang="ru-RU" sz="2400" dirty="0" err="1" smtClean="0">
                <a:solidFill>
                  <a:srgbClr val="002060"/>
                </a:solidFill>
              </a:rPr>
              <a:t>Рипол</a:t>
            </a:r>
            <a:r>
              <a:rPr lang="ru-RU" sz="2400" dirty="0" smtClean="0">
                <a:solidFill>
                  <a:srgbClr val="002060"/>
                </a:solidFill>
              </a:rPr>
              <a:t>  Классик,  2007</a:t>
            </a:r>
          </a:p>
          <a:p>
            <a:pPr algn="just"/>
            <a:r>
              <a:rPr lang="ru-RU" sz="2400" dirty="0" smtClean="0">
                <a:solidFill>
                  <a:srgbClr val="002060"/>
                </a:solidFill>
              </a:rPr>
              <a:t>2. Имена и их значение. – Ростов </a:t>
            </a:r>
            <a:r>
              <a:rPr lang="ru-RU" sz="2400" dirty="0" err="1" smtClean="0">
                <a:solidFill>
                  <a:srgbClr val="002060"/>
                </a:solidFill>
              </a:rPr>
              <a:t>н</a:t>
            </a:r>
            <a:r>
              <a:rPr lang="ru-RU" sz="2400" dirty="0" smtClean="0">
                <a:solidFill>
                  <a:srgbClr val="002060"/>
                </a:solidFill>
              </a:rPr>
              <a:t>/Д: </a:t>
            </a:r>
            <a:r>
              <a:rPr lang="ru-RU" sz="2400" dirty="0" err="1" smtClean="0">
                <a:solidFill>
                  <a:srgbClr val="002060"/>
                </a:solidFill>
              </a:rPr>
              <a:t>Владис</a:t>
            </a:r>
            <a:r>
              <a:rPr lang="ru-RU" sz="2400" dirty="0" smtClean="0">
                <a:solidFill>
                  <a:srgbClr val="002060"/>
                </a:solidFill>
              </a:rPr>
              <a:t>, 2010. – (Удобная библиотека).</a:t>
            </a:r>
          </a:p>
          <a:p>
            <a:pPr algn="just"/>
            <a:r>
              <a:rPr lang="ru-RU" sz="2400" dirty="0" smtClean="0">
                <a:solidFill>
                  <a:srgbClr val="002060"/>
                </a:solidFill>
              </a:rPr>
              <a:t>3.Хигир Б. Ю. Энциклопедия имен. – М.: ФАИР-ПРЕСС, 2003. – 528 с.</a:t>
            </a:r>
          </a:p>
          <a:p>
            <a:pPr algn="just"/>
            <a:r>
              <a:rPr lang="ru-RU" sz="2400" dirty="0" smtClean="0">
                <a:solidFill>
                  <a:srgbClr val="002060"/>
                </a:solidFill>
              </a:rPr>
              <a:t>4. </a:t>
            </a:r>
            <a:r>
              <a:rPr lang="ru-RU" sz="2400" dirty="0" err="1" smtClean="0">
                <a:solidFill>
                  <a:srgbClr val="002060"/>
                </a:solidFill>
              </a:rPr>
              <a:t>Шешко</a:t>
            </a:r>
            <a:r>
              <a:rPr lang="ru-RU" sz="2400" dirty="0" smtClean="0">
                <a:solidFill>
                  <a:srgbClr val="002060"/>
                </a:solidFill>
              </a:rPr>
              <a:t> Н.Б. Современный именослов. – Минск: Современная школа, 2011</a:t>
            </a:r>
          </a:p>
          <a:p>
            <a:pPr algn="just"/>
            <a:r>
              <a:rPr lang="ru-RU" sz="2400" dirty="0" smtClean="0">
                <a:solidFill>
                  <a:srgbClr val="002060"/>
                </a:solidFill>
              </a:rPr>
              <a:t>5. </a:t>
            </a:r>
            <a:r>
              <a:rPr lang="ru-RU" sz="2400" dirty="0" err="1" smtClean="0">
                <a:solidFill>
                  <a:srgbClr val="002060"/>
                </a:solidFill>
              </a:rPr>
              <a:t>Астрид</a:t>
            </a:r>
            <a:r>
              <a:rPr lang="ru-RU" sz="2400" dirty="0" smtClean="0">
                <a:solidFill>
                  <a:srgbClr val="002060"/>
                </a:solidFill>
              </a:rPr>
              <a:t> Линдгрен «Малыш и </a:t>
            </a:r>
            <a:r>
              <a:rPr lang="ru-RU" sz="2400" dirty="0" err="1" smtClean="0">
                <a:solidFill>
                  <a:srgbClr val="002060"/>
                </a:solidFill>
              </a:rPr>
              <a:t>Карлсон</a:t>
            </a:r>
            <a:r>
              <a:rPr lang="ru-RU" sz="2400" dirty="0" smtClean="0">
                <a:solidFill>
                  <a:srgbClr val="002060"/>
                </a:solidFill>
              </a:rPr>
              <a:t>»</a:t>
            </a:r>
          </a:p>
          <a:p>
            <a:pPr algn="just"/>
            <a:r>
              <a:rPr lang="ru-RU" sz="2400" dirty="0" smtClean="0">
                <a:solidFill>
                  <a:srgbClr val="002060"/>
                </a:solidFill>
              </a:rPr>
              <a:t>6. Корней Чуковский «</a:t>
            </a:r>
            <a:r>
              <a:rPr lang="ru-RU" sz="2400" dirty="0" err="1" smtClean="0">
                <a:solidFill>
                  <a:srgbClr val="002060"/>
                </a:solidFill>
              </a:rPr>
              <a:t>Мойдодыр</a:t>
            </a:r>
            <a:r>
              <a:rPr lang="ru-RU" sz="2400" dirty="0" smtClean="0">
                <a:solidFill>
                  <a:srgbClr val="002060"/>
                </a:solidFill>
              </a:rPr>
              <a:t>»</a:t>
            </a:r>
          </a:p>
          <a:p>
            <a:pPr algn="just"/>
            <a:r>
              <a:rPr lang="ru-RU" sz="2400" dirty="0" smtClean="0">
                <a:solidFill>
                  <a:srgbClr val="002060"/>
                </a:solidFill>
              </a:rPr>
              <a:t>7. Рудольф Эрих </a:t>
            </a:r>
            <a:r>
              <a:rPr lang="ru-RU" sz="2400" dirty="0" err="1" smtClean="0">
                <a:solidFill>
                  <a:srgbClr val="002060"/>
                </a:solidFill>
              </a:rPr>
              <a:t>Распе</a:t>
            </a:r>
            <a:r>
              <a:rPr lang="ru-RU" sz="2400" dirty="0" smtClean="0">
                <a:solidFill>
                  <a:srgbClr val="002060"/>
                </a:solidFill>
              </a:rPr>
              <a:t> «Приключения барона </a:t>
            </a:r>
            <a:r>
              <a:rPr lang="ru-RU" sz="2400" dirty="0" err="1" smtClean="0">
                <a:solidFill>
                  <a:srgbClr val="002060"/>
                </a:solidFill>
              </a:rPr>
              <a:t>Мюнхаузена</a:t>
            </a:r>
            <a:r>
              <a:rPr lang="ru-RU" sz="2400" dirty="0" smtClean="0">
                <a:solidFill>
                  <a:srgbClr val="002060"/>
                </a:solidFill>
              </a:rPr>
              <a:t>»</a:t>
            </a:r>
          </a:p>
          <a:p>
            <a:pPr algn="just"/>
            <a:r>
              <a:rPr lang="ru-RU" sz="2400" dirty="0" smtClean="0">
                <a:solidFill>
                  <a:srgbClr val="002060"/>
                </a:solidFill>
              </a:rPr>
              <a:t>8. Анатолий Резников «Приключения кота Леопольда»</a:t>
            </a:r>
          </a:p>
          <a:p>
            <a:pPr algn="just"/>
            <a:r>
              <a:rPr lang="ru-RU" sz="2400" dirty="0" smtClean="0">
                <a:solidFill>
                  <a:srgbClr val="002060"/>
                </a:solidFill>
              </a:rPr>
              <a:t>9. Эдуард Успенский «Крокодил Гена и его друзья», «Дядя Фёдор, пёс и кот»</a:t>
            </a:r>
          </a:p>
          <a:p>
            <a:pPr algn="just"/>
            <a:r>
              <a:rPr lang="ru-RU" sz="2400" dirty="0" smtClean="0">
                <a:solidFill>
                  <a:srgbClr val="002060"/>
                </a:solidFill>
              </a:rPr>
              <a:t>10. Уильям </a:t>
            </a:r>
            <a:r>
              <a:rPr lang="ru-RU" sz="2400" dirty="0" err="1" smtClean="0">
                <a:solidFill>
                  <a:srgbClr val="002060"/>
                </a:solidFill>
              </a:rPr>
              <a:t>Стейг</a:t>
            </a:r>
            <a:r>
              <a:rPr lang="ru-RU" sz="2400" dirty="0" smtClean="0">
                <a:solidFill>
                  <a:srgbClr val="002060"/>
                </a:solidFill>
              </a:rPr>
              <a:t> «</a:t>
            </a:r>
            <a:r>
              <a:rPr lang="ru-RU" sz="2400" dirty="0" err="1" smtClean="0">
                <a:solidFill>
                  <a:srgbClr val="002060"/>
                </a:solidFill>
              </a:rPr>
              <a:t>Шрек</a:t>
            </a:r>
            <a:r>
              <a:rPr lang="ru-RU" sz="2400" dirty="0" smtClean="0">
                <a:solidFill>
                  <a:srgbClr val="002060"/>
                </a:solidFill>
              </a:rPr>
              <a:t>».</a:t>
            </a:r>
          </a:p>
          <a:p>
            <a:endParaRPr lang="ru-RU" sz="2400" dirty="0" smtClean="0">
              <a:solidFill>
                <a:srgbClr val="002060"/>
              </a:solidFill>
            </a:endParaRPr>
          </a:p>
          <a:p>
            <a:pPr algn="just"/>
            <a:endParaRPr lang="ru-RU" dirty="0" smtClean="0">
              <a:solidFill>
                <a:srgbClr val="002060"/>
              </a:solidFill>
            </a:endParaRPr>
          </a:p>
          <a:p>
            <a:pPr algn="just"/>
            <a:endParaRPr lang="ru-RU"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linds(horizontal)">
                                      <p:cBhvr>
                                        <p:cTn id="28" dur="500"/>
                                        <p:tgtEl>
                                          <p:spTgt spid="3">
                                            <p:txEl>
                                              <p:pRg st="7" end="7"/>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blinds(horizontal)">
                                      <p:cBhvr>
                                        <p:cTn id="31" dur="500"/>
                                        <p:tgtEl>
                                          <p:spTgt spid="3">
                                            <p:txEl>
                                              <p:pRg st="8" end="8"/>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blinds(horizontal)">
                                      <p:cBhvr>
                                        <p:cTn id="34" dur="500"/>
                                        <p:tgtEl>
                                          <p:spTgt spid="3">
                                            <p:txEl>
                                              <p:pRg st="9" end="9"/>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blinds(horizontal)">
                                      <p:cBhvr>
                                        <p:cTn id="37" dur="500"/>
                                        <p:tgtEl>
                                          <p:spTgt spid="3">
                                            <p:txEl>
                                              <p:pRg st="10" end="10"/>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blinds(horizontal)">
                                      <p:cBhvr>
                                        <p:cTn id="4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692696"/>
            <a:ext cx="8208912" cy="5256584"/>
          </a:xfrm>
        </p:spPr>
        <p:txBody>
          <a:bodyPr>
            <a:normAutofit/>
          </a:bodyPr>
          <a:lstStyle/>
          <a:p>
            <a:pPr algn="just"/>
            <a:r>
              <a:rPr lang="ru-RU" sz="2000" dirty="0" smtClean="0">
                <a:solidFill>
                  <a:srgbClr val="7030A0"/>
                </a:solidFill>
                <a:latin typeface="Arial" pitchFamily="34" charset="0"/>
                <a:cs typeface="Arial" pitchFamily="34" charset="0"/>
              </a:rPr>
              <a:t>	</a:t>
            </a:r>
            <a:r>
              <a:rPr lang="ru-RU" sz="2800" b="1" i="1" dirty="0" smtClean="0">
                <a:solidFill>
                  <a:srgbClr val="7030A0"/>
                </a:solidFill>
                <a:latin typeface="Arial" pitchFamily="34" charset="0"/>
                <a:cs typeface="Arial" pitchFamily="34" charset="0"/>
              </a:rPr>
              <a:t>Имя – </a:t>
            </a:r>
            <a:r>
              <a:rPr lang="ru-RU" sz="2800" dirty="0" smtClean="0">
                <a:solidFill>
                  <a:srgbClr val="7030A0"/>
                </a:solidFill>
                <a:latin typeface="Arial" pitchFamily="34" charset="0"/>
                <a:cs typeface="Arial" pitchFamily="34" charset="0"/>
              </a:rPr>
              <a:t>это не просто слово. За каждым именем стоит определённая личность, человек, который отличен от других, единственный и неповторимый. С самого раннего детства и на протяжении всей жизни ни одно слово не слышит человек так часто, как имя.</a:t>
            </a:r>
          </a:p>
          <a:p>
            <a:pPr algn="just"/>
            <a:r>
              <a:rPr lang="ru-RU" sz="2800" dirty="0" smtClean="0">
                <a:solidFill>
                  <a:srgbClr val="7030A0"/>
                </a:solidFill>
                <a:latin typeface="Arial" pitchFamily="34" charset="0"/>
                <a:cs typeface="Arial" pitchFamily="34" charset="0"/>
              </a:rPr>
              <a:t>	Наше имя связывает нас с нашей семьёй, с нашими друзьями и знакомыми. </a:t>
            </a:r>
          </a:p>
          <a:p>
            <a:pPr algn="just"/>
            <a:r>
              <a:rPr lang="ru-RU" sz="2800" dirty="0" smtClean="0">
                <a:solidFill>
                  <a:srgbClr val="7030A0"/>
                </a:solidFill>
                <a:latin typeface="Arial" pitchFamily="34" charset="0"/>
                <a:cs typeface="Arial" pitchFamily="34" charset="0"/>
              </a:rPr>
              <a:t>	Существует даже специальная наука, изучающая имена – </a:t>
            </a:r>
            <a:r>
              <a:rPr lang="ru-RU" sz="2800" b="1" i="1" dirty="0" smtClean="0">
                <a:solidFill>
                  <a:srgbClr val="7030A0"/>
                </a:solidFill>
                <a:latin typeface="Arial" pitchFamily="34" charset="0"/>
                <a:cs typeface="Arial" pitchFamily="34" charset="0"/>
              </a:rPr>
              <a:t>ОНОМАСТИКА.</a:t>
            </a:r>
            <a:r>
              <a:rPr lang="ru-RU" sz="2800" dirty="0" smtClean="0">
                <a:solidFill>
                  <a:srgbClr val="7030A0"/>
                </a:solidFill>
                <a:latin typeface="Arial" pitchFamily="34" charset="0"/>
                <a:cs typeface="Arial" pitchFamily="34" charset="0"/>
              </a:rPr>
              <a:t> </a:t>
            </a:r>
          </a:p>
          <a:p>
            <a:pPr algn="just"/>
            <a:r>
              <a:rPr lang="ru-RU" sz="2800" dirty="0" smtClean="0">
                <a:solidFill>
                  <a:srgbClr val="7030A0"/>
                </a:solidFill>
                <a:latin typeface="Arial" pitchFamily="34" charset="0"/>
                <a:cs typeface="Arial" pitchFamily="34" charset="0"/>
              </a:rPr>
              <a:t>	</a:t>
            </a:r>
            <a:endParaRPr lang="ru-RU" sz="2800" dirty="0">
              <a:solidFill>
                <a:srgbClr val="7030A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000" fill="hold"/>
                                        <p:tgtEl>
                                          <p:spTgt spid="3">
                                            <p:txEl>
                                              <p:pRg st="0" end="0"/>
                                            </p:txEl>
                                          </p:spTgt>
                                        </p:tgtEl>
                                        <p:attrNameLst>
                                          <p:attrName>r</p:attrName>
                                        </p:attrNameLst>
                                      </p:cBhvr>
                                    </p:animRot>
                                  </p:childTnLst>
                                </p:cTn>
                              </p:par>
                            </p:childTnLst>
                          </p:cTn>
                        </p:par>
                        <p:par>
                          <p:cTn id="7" fill="hold">
                            <p:stCondLst>
                              <p:cond delay="2000"/>
                            </p:stCondLst>
                            <p:childTnLst>
                              <p:par>
                                <p:cTn id="8" presetID="8" presetClass="emph" presetSubtype="0" fill="hold" nodeType="afterEffect">
                                  <p:stCondLst>
                                    <p:cond delay="0"/>
                                  </p:stCondLst>
                                  <p:childTnLst>
                                    <p:animRot by="21600000">
                                      <p:cBhvr>
                                        <p:cTn id="9" dur="2000" fill="hold"/>
                                        <p:tgtEl>
                                          <p:spTgt spid="3">
                                            <p:txEl>
                                              <p:pRg st="1" end="1"/>
                                            </p:txEl>
                                          </p:spTgt>
                                        </p:tgtEl>
                                        <p:attrNameLst>
                                          <p:attrName>r</p:attrName>
                                        </p:attrNameLst>
                                      </p:cBhvr>
                                    </p:animRot>
                                  </p:childTnLst>
                                </p:cTn>
                              </p:par>
                            </p:childTnLst>
                          </p:cTn>
                        </p:par>
                        <p:par>
                          <p:cTn id="10" fill="hold">
                            <p:stCondLst>
                              <p:cond delay="4000"/>
                            </p:stCondLst>
                            <p:childTnLst>
                              <p:par>
                                <p:cTn id="11" presetID="8" presetClass="emph" presetSubtype="0" fill="hold" nodeType="afterEffect">
                                  <p:stCondLst>
                                    <p:cond delay="0"/>
                                  </p:stCondLst>
                                  <p:childTnLst>
                                    <p:animRot by="21600000">
                                      <p:cBhvr>
                                        <p:cTn id="12"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692696"/>
            <a:ext cx="8208912" cy="5184576"/>
          </a:xfrm>
        </p:spPr>
        <p:txBody>
          <a:bodyPr>
            <a:normAutofit/>
          </a:bodyPr>
          <a:lstStyle/>
          <a:p>
            <a:pPr algn="just"/>
            <a:r>
              <a:rPr lang="ru-RU" sz="2000" dirty="0" smtClean="0">
                <a:solidFill>
                  <a:srgbClr val="7030A0"/>
                </a:solidFill>
                <a:latin typeface="Arial" pitchFamily="34" charset="0"/>
                <a:cs typeface="Arial" pitchFamily="34" charset="0"/>
              </a:rPr>
              <a:t>	</a:t>
            </a:r>
          </a:p>
          <a:p>
            <a:pPr algn="just"/>
            <a:r>
              <a:rPr lang="ru-RU" sz="2000" dirty="0" smtClean="0">
                <a:solidFill>
                  <a:srgbClr val="7030A0"/>
                </a:solidFill>
                <a:latin typeface="Arial" pitchFamily="34" charset="0"/>
                <a:cs typeface="Arial" pitchFamily="34" charset="0"/>
              </a:rPr>
              <a:t>	</a:t>
            </a:r>
            <a:r>
              <a:rPr lang="ru-RU" sz="2800" dirty="0" smtClean="0">
                <a:solidFill>
                  <a:srgbClr val="7030A0"/>
                </a:solidFill>
                <a:latin typeface="Arial" pitchFamily="34" charset="0"/>
                <a:cs typeface="Arial" pitchFamily="34" charset="0"/>
              </a:rPr>
              <a:t>Наши предки относились к именам очень бережно. Они верили, что имя обладает определённой таинственной силой, которая может ему помочь, а может и навредить, поэтому выбор имени имел большое значение и рассматривался как обряд.</a:t>
            </a:r>
          </a:p>
          <a:p>
            <a:pPr algn="just"/>
            <a:r>
              <a:rPr lang="ru-RU" sz="2800" dirty="0" smtClean="0">
                <a:solidFill>
                  <a:srgbClr val="7030A0"/>
                </a:solidFill>
                <a:latin typeface="Arial" pitchFamily="34" charset="0"/>
                <a:cs typeface="Arial" pitchFamily="34" charset="0"/>
              </a:rPr>
              <a:t>	Имена не случайны. Родители дают имя с надеждой, что ребёнок будет красивым и счастливым. </a:t>
            </a:r>
          </a:p>
          <a:p>
            <a:pPr algn="just"/>
            <a:r>
              <a:rPr lang="ru-RU" sz="2800" dirty="0" smtClean="0">
                <a:solidFill>
                  <a:srgbClr val="7030A0"/>
                </a:solidFill>
                <a:latin typeface="Arial" pitchFamily="34" charset="0"/>
                <a:cs typeface="Arial" pitchFamily="34" charset="0"/>
              </a:rPr>
              <a:t>	</a:t>
            </a:r>
            <a:endParaRPr lang="ru-RU" sz="2800" dirty="0">
              <a:solidFill>
                <a:srgbClr val="7030A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516216" y="188640"/>
            <a:ext cx="2376264" cy="360039"/>
          </a:xfrm>
        </p:spPr>
        <p:txBody>
          <a:bodyPr>
            <a:noAutofit/>
          </a:bodyPr>
          <a:lstStyle/>
          <a:p>
            <a:r>
              <a:rPr lang="ru-RU" sz="1800" dirty="0" smtClean="0">
                <a:solidFill>
                  <a:schemeClr val="accent6">
                    <a:lumMod val="50000"/>
                  </a:schemeClr>
                </a:solidFill>
                <a:latin typeface="Arial" pitchFamily="34" charset="0"/>
                <a:cs typeface="Arial" pitchFamily="34" charset="0"/>
              </a:rPr>
              <a:t>Приложение 1</a:t>
            </a:r>
            <a:endParaRPr lang="ru-RU" sz="1800" dirty="0">
              <a:solidFill>
                <a:schemeClr val="accent6">
                  <a:lumMod val="50000"/>
                </a:schemeClr>
              </a:solidFill>
              <a:latin typeface="Arial" pitchFamily="34" charset="0"/>
              <a:cs typeface="Arial" pitchFamily="34" charset="0"/>
            </a:endParaRPr>
          </a:p>
        </p:txBody>
      </p:sp>
      <p:sp>
        <p:nvSpPr>
          <p:cNvPr id="3" name="Подзаголовок 2"/>
          <p:cNvSpPr>
            <a:spLocks noGrp="1"/>
          </p:cNvSpPr>
          <p:nvPr>
            <p:ph type="subTitle" idx="1"/>
          </p:nvPr>
        </p:nvSpPr>
        <p:spPr>
          <a:xfrm>
            <a:off x="395536" y="332656"/>
            <a:ext cx="8424936" cy="6336704"/>
          </a:xfrm>
        </p:spPr>
        <p:txBody>
          <a:bodyPr>
            <a:noAutofit/>
          </a:bodyPr>
          <a:lstStyle/>
          <a:p>
            <a:pPr algn="just"/>
            <a:r>
              <a:rPr lang="ru-RU" sz="1600" b="1" dirty="0" smtClean="0">
                <a:solidFill>
                  <a:schemeClr val="accent2">
                    <a:lumMod val="50000"/>
                  </a:schemeClr>
                </a:solidFill>
                <a:latin typeface="Arial" pitchFamily="34" charset="0"/>
                <a:cs typeface="Arial" pitchFamily="34" charset="0"/>
              </a:rPr>
              <a:t>Критерии при выборе имени </a:t>
            </a:r>
          </a:p>
          <a:p>
            <a:pPr algn="just"/>
            <a:r>
              <a:rPr lang="ru-RU" sz="1400" b="1" i="1" dirty="0" smtClean="0">
                <a:solidFill>
                  <a:schemeClr val="accent2">
                    <a:lumMod val="50000"/>
                  </a:schemeClr>
                </a:solidFill>
                <a:latin typeface="Arial" pitchFamily="34" charset="0"/>
                <a:cs typeface="Arial" pitchFamily="34" charset="0"/>
              </a:rPr>
              <a:t>1. Лучше, если имя легко произносится и запоминается как само по себе, так и с отчеством.</a:t>
            </a:r>
            <a:r>
              <a:rPr lang="ru-RU" sz="1400" dirty="0" smtClean="0">
                <a:solidFill>
                  <a:schemeClr val="accent2">
                    <a:lumMod val="50000"/>
                  </a:schemeClr>
                </a:solidFill>
                <a:latin typeface="Arial" pitchFamily="34" charset="0"/>
                <a:cs typeface="Arial" pitchFamily="34" charset="0"/>
              </a:rPr>
              <a:t> Трудно выговариваемое имя становится помехой при общении, вызывает напряжение у того, кто обращается, и неловкость у того, к кому обращаются.</a:t>
            </a:r>
          </a:p>
          <a:p>
            <a:pPr algn="just"/>
            <a:r>
              <a:rPr lang="ru-RU" sz="1400" b="1" i="1" dirty="0" smtClean="0">
                <a:solidFill>
                  <a:schemeClr val="accent2">
                    <a:lumMod val="50000"/>
                  </a:schemeClr>
                </a:solidFill>
                <a:latin typeface="Arial" pitchFamily="34" charset="0"/>
                <a:cs typeface="Arial" pitchFamily="34" charset="0"/>
              </a:rPr>
              <a:t>2</a:t>
            </a:r>
            <a:r>
              <a:rPr lang="ru-RU" sz="1400" dirty="0" smtClean="0">
                <a:solidFill>
                  <a:schemeClr val="accent2">
                    <a:lumMod val="50000"/>
                  </a:schemeClr>
                </a:solidFill>
                <a:latin typeface="Arial" pitchFamily="34" charset="0"/>
                <a:cs typeface="Arial" pitchFamily="34" charset="0"/>
              </a:rPr>
              <a:t>. </a:t>
            </a:r>
            <a:r>
              <a:rPr lang="ru-RU" sz="1400" b="1" i="1" dirty="0" smtClean="0">
                <a:solidFill>
                  <a:schemeClr val="accent2">
                    <a:lumMod val="50000"/>
                  </a:schemeClr>
                </a:solidFill>
                <a:latin typeface="Arial" pitchFamily="34" charset="0"/>
                <a:cs typeface="Arial" pitchFamily="34" charset="0"/>
              </a:rPr>
              <a:t>Желательно, чтобы имя не затрудняло образование ласкательных форм</a:t>
            </a:r>
            <a:r>
              <a:rPr lang="ru-RU" sz="1400" dirty="0" smtClean="0">
                <a:solidFill>
                  <a:schemeClr val="accent2">
                    <a:lumMod val="50000"/>
                  </a:schemeClr>
                </a:solidFill>
                <a:latin typeface="Arial" pitchFamily="34" charset="0"/>
                <a:cs typeface="Arial" pitchFamily="34" charset="0"/>
              </a:rPr>
              <a:t> (Санечка, </a:t>
            </a:r>
            <a:r>
              <a:rPr lang="ru-RU" sz="1400" dirty="0" err="1" smtClean="0">
                <a:solidFill>
                  <a:schemeClr val="accent2">
                    <a:lumMod val="50000"/>
                  </a:schemeClr>
                </a:solidFill>
                <a:latin typeface="Arial" pitchFamily="34" charset="0"/>
                <a:cs typeface="Arial" pitchFamily="34" charset="0"/>
              </a:rPr>
              <a:t>Васюточка</a:t>
            </a:r>
            <a:r>
              <a:rPr lang="ru-RU" sz="1400" dirty="0" smtClean="0">
                <a:solidFill>
                  <a:schemeClr val="accent2">
                    <a:lumMod val="50000"/>
                  </a:schemeClr>
                </a:solidFill>
                <a:latin typeface="Arial" pitchFamily="34" charset="0"/>
                <a:cs typeface="Arial" pitchFamily="34" charset="0"/>
              </a:rPr>
              <a:t>, </a:t>
            </a:r>
            <a:r>
              <a:rPr lang="ru-RU" sz="1400" dirty="0" err="1" smtClean="0">
                <a:solidFill>
                  <a:schemeClr val="accent2">
                    <a:lumMod val="50000"/>
                  </a:schemeClr>
                </a:solidFill>
                <a:latin typeface="Arial" pitchFamily="34" charset="0"/>
                <a:cs typeface="Arial" pitchFamily="34" charset="0"/>
              </a:rPr>
              <a:t>Алинушка</a:t>
            </a:r>
            <a:r>
              <a:rPr lang="ru-RU" sz="1400" dirty="0" smtClean="0">
                <a:solidFill>
                  <a:schemeClr val="accent2">
                    <a:lumMod val="50000"/>
                  </a:schemeClr>
                </a:solidFill>
                <a:latin typeface="Arial" pitchFamily="34" charset="0"/>
                <a:cs typeface="Arial" pitchFamily="34" charset="0"/>
              </a:rPr>
              <a:t> и т. п.). Это дает возможность передавать различные нюансы отношения к человеку.</a:t>
            </a:r>
          </a:p>
          <a:p>
            <a:pPr algn="just"/>
            <a:r>
              <a:rPr lang="ru-RU" sz="1400" b="1" i="1" dirty="0" smtClean="0">
                <a:solidFill>
                  <a:schemeClr val="accent2">
                    <a:lumMod val="50000"/>
                  </a:schemeClr>
                </a:solidFill>
                <a:latin typeface="Arial" pitchFamily="34" charset="0"/>
                <a:cs typeface="Arial" pitchFamily="34" charset="0"/>
              </a:rPr>
              <a:t>3</a:t>
            </a:r>
            <a:r>
              <a:rPr lang="ru-RU" sz="1400" dirty="0" smtClean="0">
                <a:solidFill>
                  <a:schemeClr val="accent2">
                    <a:lumMod val="50000"/>
                  </a:schemeClr>
                </a:solidFill>
                <a:latin typeface="Arial" pitchFamily="34" charset="0"/>
                <a:cs typeface="Arial" pitchFamily="34" charset="0"/>
              </a:rPr>
              <a:t>. </a:t>
            </a:r>
            <a:r>
              <a:rPr lang="ru-RU" sz="1400" b="1" i="1" dirty="0" smtClean="0">
                <a:solidFill>
                  <a:schemeClr val="accent2">
                    <a:lumMod val="50000"/>
                  </a:schemeClr>
                </a:solidFill>
                <a:latin typeface="Arial" pitchFamily="34" charset="0"/>
                <a:cs typeface="Arial" pitchFamily="34" charset="0"/>
              </a:rPr>
              <a:t>Имя должно позволить легко образовывать отчество</a:t>
            </a:r>
            <a:r>
              <a:rPr lang="ru-RU" sz="1400" dirty="0" smtClean="0">
                <a:solidFill>
                  <a:schemeClr val="accent2">
                    <a:lumMod val="50000"/>
                  </a:schemeClr>
                </a:solidFill>
                <a:latin typeface="Arial" pitchFamily="34" charset="0"/>
                <a:cs typeface="Arial" pitchFamily="34" charset="0"/>
              </a:rPr>
              <a:t>, иначе это будет приносить страдания вашему повзрослевшему внуку.</a:t>
            </a:r>
          </a:p>
          <a:p>
            <a:pPr algn="just"/>
            <a:r>
              <a:rPr lang="ru-RU" sz="1400" b="1" i="1" dirty="0" smtClean="0">
                <a:solidFill>
                  <a:schemeClr val="accent2">
                    <a:lumMod val="50000"/>
                  </a:schemeClr>
                </a:solidFill>
                <a:latin typeface="Arial" pitchFamily="34" charset="0"/>
                <a:cs typeface="Arial" pitchFamily="34" charset="0"/>
              </a:rPr>
              <a:t>4</a:t>
            </a:r>
            <a:r>
              <a:rPr lang="ru-RU" sz="1400" i="1" dirty="0" smtClean="0">
                <a:solidFill>
                  <a:schemeClr val="accent2">
                    <a:lumMod val="50000"/>
                  </a:schemeClr>
                </a:solidFill>
                <a:latin typeface="Arial" pitchFamily="34" charset="0"/>
                <a:cs typeface="Arial" pitchFamily="34" charset="0"/>
              </a:rPr>
              <a:t>.</a:t>
            </a:r>
            <a:r>
              <a:rPr lang="ru-RU" sz="1400" b="1" i="1" dirty="0" smtClean="0">
                <a:solidFill>
                  <a:schemeClr val="accent2">
                    <a:lumMod val="50000"/>
                  </a:schemeClr>
                </a:solidFill>
                <a:latin typeface="Arial" pitchFamily="34" charset="0"/>
                <a:cs typeface="Arial" pitchFamily="34" charset="0"/>
              </a:rPr>
              <a:t>Очень важно, чтобы имя звучало мягко и легко,</a:t>
            </a:r>
            <a:r>
              <a:rPr lang="ru-RU" sz="1400" dirty="0" smtClean="0">
                <a:solidFill>
                  <a:schemeClr val="accent2">
                    <a:lumMod val="50000"/>
                  </a:schemeClr>
                </a:solidFill>
                <a:latin typeface="Arial" pitchFamily="34" charset="0"/>
                <a:cs typeface="Arial" pitchFamily="34" charset="0"/>
              </a:rPr>
              <a:t> например: Александр Владимирович, Алексей Михайлович. Произнесите эти сочетания вслух, и сразу почувствуете разницу с другими: Степан Игоревич, Дмитрий Станиславович. Гармоничное звучание возникает в том случае, если ударение в имени и отчестве приходится на одинаковый по счету слог. Желательно, чтобы получался красивый звуковой ряд; иными словами, чтобы на стыке имени и отчества не было нагромождения согласных или гласных звуков.</a:t>
            </a:r>
            <a:br>
              <a:rPr lang="ru-RU" sz="1400" dirty="0" smtClean="0">
                <a:solidFill>
                  <a:schemeClr val="accent2">
                    <a:lumMod val="50000"/>
                  </a:schemeClr>
                </a:solidFill>
                <a:latin typeface="Arial" pitchFamily="34" charset="0"/>
                <a:cs typeface="Arial" pitchFamily="34" charset="0"/>
              </a:rPr>
            </a:br>
            <a:r>
              <a:rPr lang="ru-RU" sz="1400" b="1" i="1" dirty="0" smtClean="0">
                <a:solidFill>
                  <a:schemeClr val="accent2">
                    <a:lumMod val="50000"/>
                  </a:schemeClr>
                </a:solidFill>
                <a:latin typeface="Arial" pitchFamily="34" charset="0"/>
                <a:cs typeface="Arial" pitchFamily="34" charset="0"/>
              </a:rPr>
              <a:t>5.Ни в коем случае нельзя называть сына именем отца</a:t>
            </a:r>
            <a:r>
              <a:rPr lang="ru-RU" sz="1400" dirty="0" smtClean="0">
                <a:solidFill>
                  <a:schemeClr val="accent2">
                    <a:lumMod val="50000"/>
                  </a:schemeClr>
                </a:solidFill>
                <a:latin typeface="Arial" pitchFamily="34" charset="0"/>
                <a:cs typeface="Arial" pitchFamily="34" charset="0"/>
              </a:rPr>
              <a:t>, например: Александр Александрович, Николай Николаевич и т. д. Не следует называть и дочерей в честь матери. Это придает характеру ребенка неустойчивость, повышенную эмоциональность, излишнюю раздражительность. Объясняется это тем, что ребенок многое и так наследует от родителей, и хорошо, если лучшие качества, но чаще бывает наоборот. Повторение родительского имени способствует развитию негативных качеств.</a:t>
            </a:r>
          </a:p>
          <a:p>
            <a:pPr algn="just"/>
            <a:r>
              <a:rPr lang="ru-RU" sz="1400" b="1" i="1" dirty="0" smtClean="0">
                <a:solidFill>
                  <a:schemeClr val="accent2">
                    <a:lumMod val="50000"/>
                  </a:schemeClr>
                </a:solidFill>
                <a:latin typeface="Arial" pitchFamily="34" charset="0"/>
                <a:cs typeface="Arial" pitchFamily="34" charset="0"/>
              </a:rPr>
              <a:t>6</a:t>
            </a:r>
            <a:r>
              <a:rPr lang="ru-RU" sz="1400" b="1" dirty="0" smtClean="0">
                <a:solidFill>
                  <a:schemeClr val="accent2">
                    <a:lumMod val="50000"/>
                  </a:schemeClr>
                </a:solidFill>
                <a:latin typeface="Arial" pitchFamily="34" charset="0"/>
                <a:cs typeface="Arial" pitchFamily="34" charset="0"/>
              </a:rPr>
              <a:t>. </a:t>
            </a:r>
            <a:r>
              <a:rPr lang="ru-RU" sz="1400" b="1" i="1" dirty="0" smtClean="0">
                <a:solidFill>
                  <a:schemeClr val="accent2">
                    <a:lumMod val="50000"/>
                  </a:schemeClr>
                </a:solidFill>
                <a:latin typeface="Arial" pitchFamily="34" charset="0"/>
                <a:cs typeface="Arial" pitchFamily="34" charset="0"/>
              </a:rPr>
              <a:t>Имя не должно вызывать у людей нежелательных ассоциаций.</a:t>
            </a:r>
            <a:endParaRPr lang="ru-RU" sz="1400" dirty="0" smtClean="0">
              <a:solidFill>
                <a:schemeClr val="accent2">
                  <a:lumMod val="50000"/>
                </a:schemeClr>
              </a:solidFill>
              <a:latin typeface="Arial" pitchFamily="34" charset="0"/>
              <a:cs typeface="Arial" pitchFamily="34" charset="0"/>
            </a:endParaRPr>
          </a:p>
          <a:p>
            <a:pPr algn="just"/>
            <a:r>
              <a:rPr lang="ru-RU" sz="1400" b="1" i="1" dirty="0" smtClean="0">
                <a:solidFill>
                  <a:schemeClr val="accent2">
                    <a:lumMod val="50000"/>
                  </a:schemeClr>
                </a:solidFill>
                <a:latin typeface="Arial" pitchFamily="34" charset="0"/>
                <a:cs typeface="Arial" pitchFamily="34" charset="0"/>
              </a:rPr>
              <a:t>7.</a:t>
            </a:r>
            <a:r>
              <a:rPr lang="ru-RU" sz="1400" dirty="0" smtClean="0">
                <a:solidFill>
                  <a:schemeClr val="accent2">
                    <a:lumMod val="50000"/>
                  </a:schemeClr>
                </a:solidFill>
                <a:latin typeface="Arial" pitchFamily="34" charset="0"/>
                <a:cs typeface="Arial" pitchFamily="34" charset="0"/>
              </a:rPr>
              <a:t> </a:t>
            </a:r>
            <a:r>
              <a:rPr lang="ru-RU" sz="1400" b="1" i="1" dirty="0" smtClean="0">
                <a:solidFill>
                  <a:schemeClr val="accent2">
                    <a:lumMod val="50000"/>
                  </a:schemeClr>
                </a:solidFill>
                <a:latin typeface="Arial" pitchFamily="34" charset="0"/>
                <a:cs typeface="Arial" pitchFamily="34" charset="0"/>
              </a:rPr>
              <a:t>Если ребенок будет носить фамилию, не указывающую на его пол,</a:t>
            </a:r>
            <a:r>
              <a:rPr lang="ru-RU" sz="1400" b="1" dirty="0" smtClean="0">
                <a:solidFill>
                  <a:schemeClr val="accent2">
                    <a:lumMod val="50000"/>
                  </a:schemeClr>
                </a:solidFill>
                <a:latin typeface="Arial" pitchFamily="34" charset="0"/>
                <a:cs typeface="Arial" pitchFamily="34" charset="0"/>
              </a:rPr>
              <a:t> </a:t>
            </a:r>
            <a:r>
              <a:rPr lang="ru-RU" sz="1400" b="1" i="1" dirty="0" smtClean="0">
                <a:solidFill>
                  <a:schemeClr val="accent2">
                    <a:lumMod val="50000"/>
                  </a:schemeClr>
                </a:solidFill>
                <a:latin typeface="Arial" pitchFamily="34" charset="0"/>
                <a:cs typeface="Arial" pitchFamily="34" charset="0"/>
              </a:rPr>
              <a:t>не стоит давать ему имя Женя, Валя, Саша.</a:t>
            </a:r>
            <a:r>
              <a:rPr lang="ru-RU" sz="1400" dirty="0" smtClean="0">
                <a:solidFill>
                  <a:schemeClr val="accent2">
                    <a:lumMod val="50000"/>
                  </a:schemeClr>
                </a:solidFill>
                <a:latin typeface="Arial" pitchFamily="34" charset="0"/>
                <a:cs typeface="Arial" pitchFamily="34" charset="0"/>
              </a:rPr>
              <a:t> Малыши расстраиваются, когда девочку принимают за мальчика и наоборот, например </a:t>
            </a:r>
            <a:r>
              <a:rPr lang="ru-RU" sz="1400" i="1" dirty="0" err="1" smtClean="0">
                <a:solidFill>
                  <a:schemeClr val="accent2">
                    <a:lumMod val="50000"/>
                  </a:schemeClr>
                </a:solidFill>
                <a:latin typeface="Arial" pitchFamily="34" charset="0"/>
                <a:cs typeface="Arial" pitchFamily="34" charset="0"/>
              </a:rPr>
              <a:t>Салиндер</a:t>
            </a:r>
            <a:r>
              <a:rPr lang="ru-RU" sz="1400" i="1" dirty="0" smtClean="0">
                <a:solidFill>
                  <a:schemeClr val="accent2">
                    <a:lumMod val="50000"/>
                  </a:schemeClr>
                </a:solidFill>
                <a:latin typeface="Arial" pitchFamily="34" charset="0"/>
                <a:cs typeface="Arial" pitchFamily="34" charset="0"/>
              </a:rPr>
              <a:t> Саша, </a:t>
            </a:r>
            <a:r>
              <a:rPr lang="ru-RU" sz="1400" i="1" dirty="0" err="1" smtClean="0">
                <a:solidFill>
                  <a:schemeClr val="accent2">
                    <a:lumMod val="50000"/>
                  </a:schemeClr>
                </a:solidFill>
                <a:latin typeface="Arial" pitchFamily="34" charset="0"/>
                <a:cs typeface="Arial" pitchFamily="34" charset="0"/>
              </a:rPr>
              <a:t>Вэнго</a:t>
            </a:r>
            <a:r>
              <a:rPr lang="ru-RU" sz="1400" i="1" dirty="0" smtClean="0">
                <a:solidFill>
                  <a:schemeClr val="accent2">
                    <a:lumMod val="50000"/>
                  </a:schemeClr>
                </a:solidFill>
                <a:latin typeface="Arial" pitchFamily="34" charset="0"/>
                <a:cs typeface="Arial" pitchFamily="34" charset="0"/>
              </a:rPr>
              <a:t> Женя.</a:t>
            </a:r>
            <a:endParaRPr lang="ru-RU" sz="1400" dirty="0" smtClean="0">
              <a:solidFill>
                <a:schemeClr val="accent2">
                  <a:lumMod val="50000"/>
                </a:schemeClr>
              </a:solidFill>
              <a:latin typeface="Arial" pitchFamily="34" charset="0"/>
              <a:cs typeface="Arial" pitchFamily="34" charset="0"/>
            </a:endParaRPr>
          </a:p>
          <a:p>
            <a:pPr algn="just"/>
            <a:r>
              <a:rPr lang="ru-RU" sz="1400" b="1" i="1" dirty="0" smtClean="0">
                <a:solidFill>
                  <a:schemeClr val="accent2">
                    <a:lumMod val="50000"/>
                  </a:schemeClr>
                </a:solidFill>
                <a:latin typeface="Arial" pitchFamily="34" charset="0"/>
                <a:cs typeface="Arial" pitchFamily="34" charset="0"/>
              </a:rPr>
              <a:t>8</a:t>
            </a:r>
            <a:r>
              <a:rPr lang="ru-RU" sz="1400" i="1" dirty="0" smtClean="0">
                <a:solidFill>
                  <a:schemeClr val="accent2">
                    <a:lumMod val="50000"/>
                  </a:schemeClr>
                </a:solidFill>
                <a:latin typeface="Arial" pitchFamily="34" charset="0"/>
                <a:cs typeface="Arial" pitchFamily="34" charset="0"/>
              </a:rPr>
              <a:t>.</a:t>
            </a:r>
            <a:r>
              <a:rPr lang="ru-RU" sz="1400" dirty="0" smtClean="0">
                <a:solidFill>
                  <a:schemeClr val="accent2">
                    <a:lumMod val="50000"/>
                  </a:schemeClr>
                </a:solidFill>
                <a:latin typeface="Arial" pitchFamily="34" charset="0"/>
                <a:cs typeface="Arial" pitchFamily="34" charset="0"/>
              </a:rPr>
              <a:t> </a:t>
            </a:r>
            <a:r>
              <a:rPr lang="ru-RU" sz="1400" b="1" i="1" dirty="0" smtClean="0">
                <a:solidFill>
                  <a:schemeClr val="accent2">
                    <a:lumMod val="50000"/>
                  </a:schemeClr>
                </a:solidFill>
                <a:latin typeface="Arial" pitchFamily="34" charset="0"/>
                <a:cs typeface="Arial" pitchFamily="34" charset="0"/>
              </a:rPr>
              <a:t>Не следует называть ребенка в честь покойных близких</a:t>
            </a:r>
            <a:r>
              <a:rPr lang="ru-RU" sz="1400" dirty="0" smtClean="0">
                <a:solidFill>
                  <a:schemeClr val="accent2">
                    <a:lumMod val="50000"/>
                  </a:schemeClr>
                </a:solidFill>
                <a:latin typeface="Arial" pitchFamily="34" charset="0"/>
                <a:cs typeface="Arial" pitchFamily="34" charset="0"/>
              </a:rPr>
              <a:t>, например, брата, сестры, бабушки, дедушки, дабы не подвергать повторению нежелательных коллизий ушедших из жизни родственников. </a:t>
            </a:r>
          </a:p>
          <a:p>
            <a:pPr algn="just"/>
            <a:r>
              <a:rPr lang="ru-RU" sz="1400" b="1" dirty="0" smtClean="0">
                <a:solidFill>
                  <a:schemeClr val="accent2">
                    <a:lumMod val="50000"/>
                  </a:schemeClr>
                </a:solidFill>
                <a:latin typeface="Arial" pitchFamily="34" charset="0"/>
                <a:cs typeface="Arial" pitchFamily="34" charset="0"/>
              </a:rPr>
              <a:t>	</a:t>
            </a:r>
            <a:endParaRPr lang="ru-RU" sz="1400" dirty="0">
              <a:solidFill>
                <a:schemeClr val="accent2">
                  <a:lumMod val="50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linds(horizontal)">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332656"/>
            <a:ext cx="8352928" cy="6048672"/>
          </a:xfrm>
        </p:spPr>
        <p:txBody>
          <a:bodyPr/>
          <a:lstStyle/>
          <a:p>
            <a:endParaRPr lang="ru-RU" dirty="0"/>
          </a:p>
        </p:txBody>
      </p:sp>
      <p:graphicFrame>
        <p:nvGraphicFramePr>
          <p:cNvPr id="4" name="Организационная диаграмма 2"/>
          <p:cNvGraphicFramePr/>
          <p:nvPr/>
        </p:nvGraphicFramePr>
        <p:xfrm>
          <a:off x="539552" y="404664"/>
          <a:ext cx="8064896"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332656"/>
            <a:ext cx="8424936" cy="6048672"/>
          </a:xfrm>
        </p:spPr>
        <p:txBody>
          <a:bodyPr>
            <a:normAutofit fontScale="85000" lnSpcReduction="10000"/>
          </a:bodyPr>
          <a:lstStyle/>
          <a:p>
            <a:pPr algn="just"/>
            <a:r>
              <a:rPr lang="ru-RU" sz="4000" b="1" dirty="0" smtClean="0">
                <a:solidFill>
                  <a:schemeClr val="accent2"/>
                </a:solidFill>
                <a:latin typeface="Arial" pitchFamily="34" charset="0"/>
                <a:cs typeface="Arial" pitchFamily="34" charset="0"/>
              </a:rPr>
              <a:t>	</a:t>
            </a:r>
            <a:r>
              <a:rPr lang="ru-RU" b="1" dirty="0" smtClean="0"/>
              <a:t> </a:t>
            </a:r>
            <a:endParaRPr lang="ru-RU" dirty="0" smtClean="0"/>
          </a:p>
          <a:p>
            <a:pPr algn="just"/>
            <a:r>
              <a:rPr lang="ru-RU" sz="3400" b="1" dirty="0" smtClean="0">
                <a:solidFill>
                  <a:schemeClr val="accent6">
                    <a:lumMod val="50000"/>
                  </a:schemeClr>
                </a:solidFill>
                <a:latin typeface="Arial" pitchFamily="34" charset="0"/>
                <a:cs typeface="Arial" pitchFamily="34" charset="0"/>
              </a:rPr>
              <a:t>Цель работы: </a:t>
            </a:r>
            <a:r>
              <a:rPr lang="ru-RU" sz="3400" dirty="0" smtClean="0">
                <a:solidFill>
                  <a:schemeClr val="accent6">
                    <a:lumMod val="50000"/>
                  </a:schemeClr>
                </a:solidFill>
                <a:latin typeface="Arial" pitchFamily="34" charset="0"/>
                <a:cs typeface="Arial" pitchFamily="34" charset="0"/>
              </a:rPr>
              <a:t>соотнесение имен с характерами ребят 3а класса и влияние имени на судьбу человека.  </a:t>
            </a:r>
          </a:p>
          <a:p>
            <a:pPr algn="just"/>
            <a:r>
              <a:rPr lang="ru-RU" sz="3400" b="1" dirty="0" smtClean="0">
                <a:solidFill>
                  <a:schemeClr val="accent6">
                    <a:lumMod val="50000"/>
                  </a:schemeClr>
                </a:solidFill>
                <a:latin typeface="Arial" pitchFamily="34" charset="0"/>
                <a:cs typeface="Arial" pitchFamily="34" charset="0"/>
              </a:rPr>
              <a:t> Задачи:</a:t>
            </a:r>
            <a:endParaRPr lang="ru-RU" sz="3400" dirty="0" smtClean="0">
              <a:solidFill>
                <a:schemeClr val="accent6">
                  <a:lumMod val="50000"/>
                </a:schemeClr>
              </a:solidFill>
              <a:latin typeface="Arial" pitchFamily="34" charset="0"/>
              <a:cs typeface="Arial" pitchFamily="34" charset="0"/>
            </a:endParaRPr>
          </a:p>
          <a:p>
            <a:pPr algn="just"/>
            <a:r>
              <a:rPr lang="ru-RU" sz="3400" dirty="0" smtClean="0">
                <a:solidFill>
                  <a:schemeClr val="accent6">
                    <a:lumMod val="50000"/>
                  </a:schemeClr>
                </a:solidFill>
                <a:latin typeface="Arial" pitchFamily="34" charset="0"/>
                <a:cs typeface="Arial" pitchFamily="34" charset="0"/>
              </a:rPr>
              <a:t>1. Узнать у родителей, почему нас так назвали?</a:t>
            </a:r>
          </a:p>
          <a:p>
            <a:pPr algn="just"/>
            <a:r>
              <a:rPr lang="ru-RU" sz="3400" dirty="0" smtClean="0">
                <a:solidFill>
                  <a:schemeClr val="accent6">
                    <a:lumMod val="50000"/>
                  </a:schemeClr>
                </a:solidFill>
                <a:latin typeface="Arial" pitchFamily="34" charset="0"/>
                <a:cs typeface="Arial" pitchFamily="34" charset="0"/>
              </a:rPr>
              <a:t>2. Изучить происхождение и значение имен ребят 3а класса.</a:t>
            </a:r>
          </a:p>
          <a:p>
            <a:pPr algn="just"/>
            <a:r>
              <a:rPr lang="ru-RU" sz="3400" dirty="0" smtClean="0">
                <a:solidFill>
                  <a:schemeClr val="accent6">
                    <a:lumMod val="50000"/>
                  </a:schemeClr>
                </a:solidFill>
                <a:latin typeface="Arial" pitchFamily="34" charset="0"/>
                <a:cs typeface="Arial" pitchFamily="34" charset="0"/>
              </a:rPr>
              <a:t>3. Изучить как распределились имена по частоте употребления в начальной школе.</a:t>
            </a:r>
          </a:p>
          <a:p>
            <a:pPr algn="just"/>
            <a:r>
              <a:rPr lang="ru-RU" sz="3400" dirty="0" smtClean="0">
                <a:solidFill>
                  <a:schemeClr val="accent6">
                    <a:lumMod val="50000"/>
                  </a:schemeClr>
                </a:solidFill>
                <a:latin typeface="Arial" pitchFamily="34" charset="0"/>
                <a:cs typeface="Arial" pitchFamily="34" charset="0"/>
              </a:rPr>
              <a:t>4. Сделать вывод.</a:t>
            </a:r>
          </a:p>
          <a:p>
            <a:pPr algn="just"/>
            <a:r>
              <a:rPr lang="ru-RU" sz="3400" dirty="0" smtClean="0">
                <a:solidFill>
                  <a:schemeClr val="accent6">
                    <a:lumMod val="50000"/>
                  </a:schemeClr>
                </a:solidFill>
                <a:latin typeface="Arial" pitchFamily="34" charset="0"/>
                <a:cs typeface="Arial" pitchFamily="34" charset="0"/>
              </a:rPr>
              <a:t>5. Оформить брошюру о своем имени и буклеты всех имен класса.</a:t>
            </a:r>
            <a:endParaRPr lang="ru-RU" sz="3400" dirty="0">
              <a:solidFill>
                <a:schemeClr val="accent6">
                  <a:lumMod val="50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nodeType="clickEffect">
                                  <p:stCondLst>
                                    <p:cond delay="0"/>
                                  </p:stCondLst>
                                  <p:iterate type="lt">
                                    <p:tmPct val="50000"/>
                                  </p:iterate>
                                  <p:childTnLst>
                                    <p:set>
                                      <p:cBhvr>
                                        <p:cTn id="11"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12"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14" dur="80"/>
                                        <p:tgtEl>
                                          <p:spTgt spid="3">
                                            <p:txEl>
                                              <p:pRg st="2" end="2"/>
                                            </p:txEl>
                                          </p:spTgt>
                                        </p:tgtEl>
                                        <p:attrNameLst>
                                          <p:attrName>fill.type</p:attrName>
                                        </p:attrNameLst>
                                      </p:cBhvr>
                                      <p:to>
                                        <p:strVal val="solid"/>
                                      </p:to>
                                    </p:set>
                                  </p:childTnLst>
                                </p:cTn>
                              </p:par>
                              <p:par>
                                <p:cTn id="15" presetID="27" presetClass="entr" presetSubtype="0" fill="hold" nodeType="withEffect">
                                  <p:stCondLst>
                                    <p:cond delay="0"/>
                                  </p:stCondLst>
                                  <p:iterate type="lt">
                                    <p:tmPct val="50000"/>
                                  </p:iterate>
                                  <p:childTnLst>
                                    <p:set>
                                      <p:cBhvr>
                                        <p:cTn id="16"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17"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19" dur="80"/>
                                        <p:tgtEl>
                                          <p:spTgt spid="3">
                                            <p:txEl>
                                              <p:pRg st="3" end="3"/>
                                            </p:txEl>
                                          </p:spTgt>
                                        </p:tgtEl>
                                        <p:attrNameLst>
                                          <p:attrName>fill.type</p:attrName>
                                        </p:attrNameLst>
                                      </p:cBhvr>
                                      <p:to>
                                        <p:strVal val="solid"/>
                                      </p:to>
                                    </p:set>
                                  </p:childTnLst>
                                </p:cTn>
                              </p:par>
                              <p:par>
                                <p:cTn id="20" presetID="27" presetClass="entr" presetSubtype="0" fill="hold" nodeType="withEffect">
                                  <p:stCondLst>
                                    <p:cond delay="0"/>
                                  </p:stCondLst>
                                  <p:iterate type="lt">
                                    <p:tmPct val="50000"/>
                                  </p:iterate>
                                  <p:childTnLst>
                                    <p:set>
                                      <p:cBhvr>
                                        <p:cTn id="21"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22"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24" dur="80"/>
                                        <p:tgtEl>
                                          <p:spTgt spid="3">
                                            <p:txEl>
                                              <p:pRg st="4" end="4"/>
                                            </p:txEl>
                                          </p:spTgt>
                                        </p:tgtEl>
                                        <p:attrNameLst>
                                          <p:attrName>fill.type</p:attrName>
                                        </p:attrNameLst>
                                      </p:cBhvr>
                                      <p:to>
                                        <p:strVal val="solid"/>
                                      </p:to>
                                    </p:set>
                                  </p:childTnLst>
                                </p:cTn>
                              </p:par>
                              <p:par>
                                <p:cTn id="25" presetID="27" presetClass="entr" presetSubtype="0" fill="hold" nodeType="withEffect">
                                  <p:stCondLst>
                                    <p:cond delay="0"/>
                                  </p:stCondLst>
                                  <p:iterate type="lt">
                                    <p:tmPct val="50000"/>
                                  </p:iterate>
                                  <p:childTnLst>
                                    <p:set>
                                      <p:cBhvr>
                                        <p:cTn id="26" dur="1" fill="hold">
                                          <p:stCondLst>
                                            <p:cond delay="0"/>
                                          </p:stCondLst>
                                        </p:cTn>
                                        <p:tgtEl>
                                          <p:spTgt spid="3">
                                            <p:txEl>
                                              <p:pRg st="5" end="5"/>
                                            </p:txEl>
                                          </p:spTgt>
                                        </p:tgtEl>
                                        <p:attrNameLst>
                                          <p:attrName>style.visibility</p:attrName>
                                        </p:attrNameLst>
                                      </p:cBhvr>
                                      <p:to>
                                        <p:strVal val="visible"/>
                                      </p:to>
                                    </p:set>
                                    <p:anim calcmode="discrete" valueType="clr">
                                      <p:cBhvr override="childStyle">
                                        <p:cTn id="27" dur="80"/>
                                        <p:tgtEl>
                                          <p:spTgt spid="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3">
                                            <p:txEl>
                                              <p:pRg st="5" end="5"/>
                                            </p:txEl>
                                          </p:spTgt>
                                        </p:tgtEl>
                                        <p:attrNameLst>
                                          <p:attrName>fillcolor</p:attrName>
                                        </p:attrNameLst>
                                      </p:cBhvr>
                                      <p:tavLst>
                                        <p:tav tm="0">
                                          <p:val>
                                            <p:clrVal>
                                              <a:schemeClr val="accent2"/>
                                            </p:clrVal>
                                          </p:val>
                                        </p:tav>
                                        <p:tav tm="50000">
                                          <p:val>
                                            <p:clrVal>
                                              <a:schemeClr val="hlink"/>
                                            </p:clrVal>
                                          </p:val>
                                        </p:tav>
                                      </p:tavLst>
                                    </p:anim>
                                    <p:set>
                                      <p:cBhvr>
                                        <p:cTn id="29" dur="80"/>
                                        <p:tgtEl>
                                          <p:spTgt spid="3">
                                            <p:txEl>
                                              <p:pRg st="5" end="5"/>
                                            </p:txEl>
                                          </p:spTgt>
                                        </p:tgtEl>
                                        <p:attrNameLst>
                                          <p:attrName>fill.type</p:attrName>
                                        </p:attrNameLst>
                                      </p:cBhvr>
                                      <p:to>
                                        <p:strVal val="solid"/>
                                      </p:to>
                                    </p:set>
                                  </p:childTnLst>
                                </p:cTn>
                              </p:par>
                              <p:par>
                                <p:cTn id="30" presetID="27" presetClass="entr" presetSubtype="0" fill="hold" nodeType="withEffect">
                                  <p:stCondLst>
                                    <p:cond delay="0"/>
                                  </p:stCondLst>
                                  <p:iterate type="lt">
                                    <p:tmPct val="50000"/>
                                  </p:iterate>
                                  <p:childTnLst>
                                    <p:set>
                                      <p:cBhvr>
                                        <p:cTn id="31" dur="1" fill="hold">
                                          <p:stCondLst>
                                            <p:cond delay="0"/>
                                          </p:stCondLst>
                                        </p:cTn>
                                        <p:tgtEl>
                                          <p:spTgt spid="3">
                                            <p:txEl>
                                              <p:pRg st="6" end="6"/>
                                            </p:txEl>
                                          </p:spTgt>
                                        </p:tgtEl>
                                        <p:attrNameLst>
                                          <p:attrName>style.visibility</p:attrName>
                                        </p:attrNameLst>
                                      </p:cBhvr>
                                      <p:to>
                                        <p:strVal val="visible"/>
                                      </p:to>
                                    </p:set>
                                    <p:anim calcmode="discrete" valueType="clr">
                                      <p:cBhvr override="childStyle">
                                        <p:cTn id="32" dur="80"/>
                                        <p:tgtEl>
                                          <p:spTgt spid="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3">
                                            <p:txEl>
                                              <p:pRg st="6" end="6"/>
                                            </p:txEl>
                                          </p:spTgt>
                                        </p:tgtEl>
                                        <p:attrNameLst>
                                          <p:attrName>fillcolor</p:attrName>
                                        </p:attrNameLst>
                                      </p:cBhvr>
                                      <p:tavLst>
                                        <p:tav tm="0">
                                          <p:val>
                                            <p:clrVal>
                                              <a:schemeClr val="accent2"/>
                                            </p:clrVal>
                                          </p:val>
                                        </p:tav>
                                        <p:tav tm="50000">
                                          <p:val>
                                            <p:clrVal>
                                              <a:schemeClr val="hlink"/>
                                            </p:clrVal>
                                          </p:val>
                                        </p:tav>
                                      </p:tavLst>
                                    </p:anim>
                                    <p:set>
                                      <p:cBhvr>
                                        <p:cTn id="34" dur="80"/>
                                        <p:tgtEl>
                                          <p:spTgt spid="3">
                                            <p:txEl>
                                              <p:pRg st="6" end="6"/>
                                            </p:txEl>
                                          </p:spTgt>
                                        </p:tgtEl>
                                        <p:attrNameLst>
                                          <p:attrName>fill.type</p:attrName>
                                        </p:attrNameLst>
                                      </p:cBhvr>
                                      <p:to>
                                        <p:strVal val="solid"/>
                                      </p:to>
                                    </p:set>
                                  </p:childTnLst>
                                </p:cTn>
                              </p:par>
                              <p:par>
                                <p:cTn id="35" presetID="27" presetClass="entr" presetSubtype="0" fill="hold" nodeType="withEffect">
                                  <p:stCondLst>
                                    <p:cond delay="0"/>
                                  </p:stCondLst>
                                  <p:iterate type="lt">
                                    <p:tmPct val="50000"/>
                                  </p:iterate>
                                  <p:childTnLst>
                                    <p:set>
                                      <p:cBhvr>
                                        <p:cTn id="36" dur="1" fill="hold">
                                          <p:stCondLst>
                                            <p:cond delay="0"/>
                                          </p:stCondLst>
                                        </p:cTn>
                                        <p:tgtEl>
                                          <p:spTgt spid="3">
                                            <p:txEl>
                                              <p:pRg st="7" end="7"/>
                                            </p:txEl>
                                          </p:spTgt>
                                        </p:tgtEl>
                                        <p:attrNameLst>
                                          <p:attrName>style.visibility</p:attrName>
                                        </p:attrNameLst>
                                      </p:cBhvr>
                                      <p:to>
                                        <p:strVal val="visible"/>
                                      </p:to>
                                    </p:set>
                                    <p:anim calcmode="discrete" valueType="clr">
                                      <p:cBhvr override="childStyle">
                                        <p:cTn id="37" dur="80"/>
                                        <p:tgtEl>
                                          <p:spTgt spid="3">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8" dur="80"/>
                                        <p:tgtEl>
                                          <p:spTgt spid="3">
                                            <p:txEl>
                                              <p:pRg st="7" end="7"/>
                                            </p:txEl>
                                          </p:spTgt>
                                        </p:tgtEl>
                                        <p:attrNameLst>
                                          <p:attrName>fillcolor</p:attrName>
                                        </p:attrNameLst>
                                      </p:cBhvr>
                                      <p:tavLst>
                                        <p:tav tm="0">
                                          <p:val>
                                            <p:clrVal>
                                              <a:schemeClr val="accent2"/>
                                            </p:clrVal>
                                          </p:val>
                                        </p:tav>
                                        <p:tav tm="50000">
                                          <p:val>
                                            <p:clrVal>
                                              <a:schemeClr val="hlink"/>
                                            </p:clrVal>
                                          </p:val>
                                        </p:tav>
                                      </p:tavLst>
                                    </p:anim>
                                    <p:set>
                                      <p:cBhvr>
                                        <p:cTn id="39" dur="80"/>
                                        <p:tgtEl>
                                          <p:spTgt spid="3">
                                            <p:txEl>
                                              <p:pRg st="7" end="7"/>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88640"/>
            <a:ext cx="7772400" cy="432047"/>
          </a:xfrm>
        </p:spPr>
        <p:txBody>
          <a:bodyPr>
            <a:normAutofit fontScale="90000"/>
          </a:bodyPr>
          <a:lstStyle/>
          <a:p>
            <a:r>
              <a:rPr lang="ru-RU" dirty="0" smtClean="0">
                <a:solidFill>
                  <a:srgbClr val="C00000"/>
                </a:solidFill>
              </a:rPr>
              <a:t>Что такое ИМЯ?</a:t>
            </a:r>
            <a:endParaRPr lang="ru-RU" dirty="0">
              <a:solidFill>
                <a:srgbClr val="C00000"/>
              </a:solidFill>
            </a:endParaRPr>
          </a:p>
        </p:txBody>
      </p:sp>
      <p:sp>
        <p:nvSpPr>
          <p:cNvPr id="3" name="Подзаголовок 2"/>
          <p:cNvSpPr>
            <a:spLocks noGrp="1"/>
          </p:cNvSpPr>
          <p:nvPr>
            <p:ph type="subTitle" idx="1"/>
          </p:nvPr>
        </p:nvSpPr>
        <p:spPr>
          <a:xfrm>
            <a:off x="395536" y="620688"/>
            <a:ext cx="8424936" cy="5832648"/>
          </a:xfrm>
        </p:spPr>
        <p:txBody>
          <a:bodyPr>
            <a:normAutofit fontScale="85000" lnSpcReduction="20000"/>
          </a:bodyPr>
          <a:lstStyle/>
          <a:p>
            <a:pPr algn="just"/>
            <a:r>
              <a:rPr lang="ru-RU" sz="4000" dirty="0" smtClean="0">
                <a:solidFill>
                  <a:schemeClr val="accent2"/>
                </a:solidFill>
                <a:latin typeface="Arial" pitchFamily="34" charset="0"/>
                <a:cs typeface="Arial" pitchFamily="34" charset="0"/>
              </a:rPr>
              <a:t>	</a:t>
            </a:r>
            <a:r>
              <a:rPr lang="ru-RU" sz="4000" dirty="0" smtClean="0"/>
              <a:t> </a:t>
            </a:r>
            <a:r>
              <a:rPr lang="ru-RU" sz="4000" b="1" dirty="0" smtClean="0">
                <a:solidFill>
                  <a:srgbClr val="7030A0"/>
                </a:solidFill>
              </a:rPr>
              <a:t>ИМЯ</a:t>
            </a:r>
            <a:r>
              <a:rPr lang="ru-RU" sz="4000" dirty="0" smtClean="0"/>
              <a:t> </a:t>
            </a:r>
            <a:r>
              <a:rPr lang="ru-RU" sz="4000" b="1" dirty="0" smtClean="0">
                <a:solidFill>
                  <a:srgbClr val="7030A0"/>
                </a:solidFill>
                <a:latin typeface="Arial" pitchFamily="34" charset="0"/>
                <a:cs typeface="Arial" pitchFamily="34" charset="0"/>
              </a:rPr>
              <a:t>– это слово, которым зовут, означают личность.</a:t>
            </a:r>
            <a:r>
              <a:rPr lang="ru-RU" sz="4000" dirty="0" smtClean="0">
                <a:solidFill>
                  <a:srgbClr val="7030A0"/>
                </a:solidFill>
                <a:latin typeface="Arial" pitchFamily="34" charset="0"/>
                <a:cs typeface="Arial" pitchFamily="34" charset="0"/>
              </a:rPr>
              <a:t> (В.И.Даль). </a:t>
            </a:r>
            <a:endParaRPr lang="ru-RU" sz="4000" dirty="0" smtClean="0"/>
          </a:p>
          <a:p>
            <a:pPr algn="just"/>
            <a:r>
              <a:rPr lang="ru-RU" sz="3900" dirty="0" smtClean="0">
                <a:solidFill>
                  <a:srgbClr val="002060"/>
                </a:solidFill>
              </a:rPr>
              <a:t>	Каждый, думая о себе, соотносит себя со своим именем. Так же воспринимают нас и окружающие. </a:t>
            </a:r>
          </a:p>
          <a:p>
            <a:pPr algn="just"/>
            <a:r>
              <a:rPr lang="ru-RU" sz="3900" dirty="0" smtClean="0">
                <a:solidFill>
                  <a:srgbClr val="002060"/>
                </a:solidFill>
              </a:rPr>
              <a:t>	Каждый человек при рождении получает имя. Сами мы имён не выбираем, это делают наши родители. Но узнать, каково происхождение имени, историю имени, толкование имени мне очень интересно, как, наверное, любому человеку. </a:t>
            </a:r>
          </a:p>
          <a:p>
            <a:pPr algn="just"/>
            <a:r>
              <a:rPr lang="ru-RU" sz="3900" b="1" dirty="0" smtClean="0">
                <a:solidFill>
                  <a:srgbClr val="002060"/>
                </a:solidFill>
                <a:cs typeface="Arial" pitchFamily="34" charset="0"/>
              </a:rPr>
              <a:t>	</a:t>
            </a:r>
            <a:endParaRPr lang="ru-RU" sz="3900" dirty="0">
              <a:solidFill>
                <a:srgbClr val="002060"/>
              </a:solidFill>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8" presetClass="entr" presetSubtype="16"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diamond(in)">
                                      <p:cBhvr>
                                        <p:cTn id="14" dur="2000"/>
                                        <p:tgtEl>
                                          <p:spTgt spid="3">
                                            <p:txEl>
                                              <p:pRg st="0" end="0"/>
                                            </p:txEl>
                                          </p:spTgt>
                                        </p:tgtEl>
                                      </p:cBhvr>
                                    </p:animEffect>
                                  </p:childTnLst>
                                </p:cTn>
                              </p:par>
                            </p:childTnLst>
                          </p:cTn>
                        </p:par>
                        <p:par>
                          <p:cTn id="15" fill="hold">
                            <p:stCondLst>
                              <p:cond delay="2500"/>
                            </p:stCondLst>
                            <p:childTnLst>
                              <p:par>
                                <p:cTn id="16" presetID="8" presetClass="entr" presetSubtype="16"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diamond(in)">
                                      <p:cBhvr>
                                        <p:cTn id="18" dur="2000"/>
                                        <p:tgtEl>
                                          <p:spTgt spid="3">
                                            <p:txEl>
                                              <p:pRg st="1" end="1"/>
                                            </p:txEl>
                                          </p:spTgt>
                                        </p:tgtEl>
                                      </p:cBhvr>
                                    </p:animEffect>
                                  </p:childTnLst>
                                </p:cTn>
                              </p:par>
                            </p:childTnLst>
                          </p:cTn>
                        </p:par>
                        <p:par>
                          <p:cTn id="19" fill="hold">
                            <p:stCondLst>
                              <p:cond delay="4500"/>
                            </p:stCondLst>
                            <p:childTnLst>
                              <p:par>
                                <p:cTn id="20" presetID="8" presetClass="entr" presetSubtype="16"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par>
                          <p:cTn id="23" fill="hold">
                            <p:stCondLst>
                              <p:cond delay="6500"/>
                            </p:stCondLst>
                            <p:childTnLst>
                              <p:par>
                                <p:cTn id="24" presetID="8" presetClass="entr" presetSubtype="16" fill="hold"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diamond(in)">
                                      <p:cBhvr>
                                        <p:cTn id="2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Другая 2">
      <a:majorFont>
        <a:latin typeface="Monotype Corsiva"/>
        <a:ea typeface=""/>
        <a:cs typeface=""/>
      </a:majorFont>
      <a:minorFont>
        <a:latin typeface="Calibri"/>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1277</TotalTime>
  <Words>1008</Words>
  <Application>Microsoft Office PowerPoint</Application>
  <PresentationFormat>Экран (4:3)</PresentationFormat>
  <Paragraphs>311</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 Office</vt:lpstr>
      <vt:lpstr>ЧТО  ОЗНАЧАЮТ  НАШИ ИМЕНА</vt:lpstr>
      <vt:lpstr>Презентация PowerPoint</vt:lpstr>
      <vt:lpstr>ИМЯ</vt:lpstr>
      <vt:lpstr>Презентация PowerPoint</vt:lpstr>
      <vt:lpstr>Презентация PowerPoint</vt:lpstr>
      <vt:lpstr>Приложение 1</vt:lpstr>
      <vt:lpstr>Презентация PowerPoint</vt:lpstr>
      <vt:lpstr>Презентация PowerPoint</vt:lpstr>
      <vt:lpstr>Что такое ИМЯ?</vt:lpstr>
      <vt:lpstr>Результаты   исследования</vt:lpstr>
      <vt:lpstr>ПРИЛОЖЕНИЕ 2</vt:lpstr>
      <vt:lpstr>ПРИЛОЖЕНИЕ 3</vt:lpstr>
      <vt:lpstr>ПРИЛОЖЕНИЕ 4</vt:lpstr>
      <vt:lpstr>ПРИЛОЖЕНИЕ 5</vt:lpstr>
      <vt:lpstr>Презентация PowerPoint</vt:lpstr>
      <vt:lpstr>РЕЙТИНГ  ИМЁН  В  НАЧАЛЬНОЙ ШКОЛЕ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ПРИЛОЖЕНИЕ 7</vt:lpstr>
      <vt:lpstr>Кроссворд</vt:lpstr>
      <vt:lpstr>Презентация PowerPoint</vt:lpstr>
      <vt:lpstr>Презентация PowerPoint</vt:lpstr>
      <vt:lpstr>Презентация PowerPoint</vt:lpstr>
      <vt:lpstr>ЗАКЛЮЧЕНИЕ</vt:lpstr>
      <vt:lpstr>Презентация PowerPoint</vt:lpstr>
      <vt:lpstr>КАК  ВЫ  ЛОДКУ  НАЗОВЁТЕ – ТАК  ОНА  И  ПОПЛЫВЁТ!</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Лёлик</dc:creator>
  <cp:lastModifiedBy>Дом</cp:lastModifiedBy>
  <cp:revision>123</cp:revision>
  <dcterms:created xsi:type="dcterms:W3CDTF">2017-02-28T20:24:04Z</dcterms:created>
  <dcterms:modified xsi:type="dcterms:W3CDTF">2019-01-08T17:35:12Z</dcterms:modified>
</cp:coreProperties>
</file>