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58" r:id="rId4"/>
    <p:sldId id="259" r:id="rId5"/>
    <p:sldId id="267" r:id="rId6"/>
    <p:sldId id="260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61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C107A-44AE-41E2-A97D-EA74CE698DDD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5BAED-CA02-47AD-BECF-3811B45B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5BAED-CA02-47AD-BECF-3811B45B095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1B4BA2-F553-4967-B348-AAFE5916838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DB89B4-BB78-40BC-A0CC-A7823F76A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9" y="476672"/>
            <a:ext cx="8496944" cy="5976664"/>
          </a:xfrm>
        </p:spPr>
        <p:txBody>
          <a:bodyPr/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Times New Roman"/>
              </a:rPr>
            </a:br>
            <a:r>
              <a:rPr lang="ru-RU" sz="4000" dirty="0">
                <a:solidFill>
                  <a:srgbClr val="FF0000"/>
                </a:solidFill>
                <a:effectLst/>
                <a:latin typeface="Arial Black" pitchFamily="34" charset="0"/>
              </a:rPr>
              <a:t>Проектная деятельность во второй младшей группе на тему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«Моя семья»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3436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Пальчиковая гимнастика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Детское творчество</a:t>
            </a:r>
          </a:p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  </a:t>
            </a: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8" name="Picture 3" descr="C:\Users\пк\Desktop\фото на проект\IMG_20180315_1726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857628"/>
            <a:ext cx="3786214" cy="2786082"/>
          </a:xfrm>
          <a:prstGeom prst="rect">
            <a:avLst/>
          </a:prstGeom>
          <a:noFill/>
        </p:spPr>
      </p:pic>
      <p:pic>
        <p:nvPicPr>
          <p:cNvPr id="9" name="Picture 5" descr="C:\Users\пк\Desktop\фото на проект\IMG_20180315_173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857628"/>
            <a:ext cx="3786214" cy="2786082"/>
          </a:xfrm>
          <a:prstGeom prst="rect">
            <a:avLst/>
          </a:prstGeom>
          <a:noFill/>
        </p:spPr>
      </p:pic>
      <p:pic>
        <p:nvPicPr>
          <p:cNvPr id="4098" name="Picture 2" descr="C:\Users\пк\Desktop\фото на проект\DSC005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928670"/>
            <a:ext cx="3857652" cy="2703242"/>
          </a:xfrm>
          <a:prstGeom prst="rect">
            <a:avLst/>
          </a:prstGeom>
          <a:noFill/>
        </p:spPr>
      </p:pic>
      <p:pic>
        <p:nvPicPr>
          <p:cNvPr id="1026" name="Picture 2" descr="C:\Users\пк\Desktop\фото на проект\IMG_20180320_155716_6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928670"/>
            <a:ext cx="4166360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8612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Совместная деятельность родителей и детей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  </a:t>
            </a: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5122" name="Picture 2" descr="C:\Users\пк\Desktop\фото на проект\DSC003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928670"/>
            <a:ext cx="9143999" cy="5929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07376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помощь родителям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  </a:t>
            </a: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6146" name="Picture 2" descr="C:\Users\пк\Desktop\фото на проект\IMG_20180320_1415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4429132"/>
            <a:ext cx="1785950" cy="2428868"/>
          </a:xfrm>
          <a:prstGeom prst="rect">
            <a:avLst/>
          </a:prstGeom>
          <a:noFill/>
        </p:spPr>
      </p:pic>
      <p:pic>
        <p:nvPicPr>
          <p:cNvPr id="6147" name="Picture 3" descr="C:\Users\пк\Desktop\фото на проект\DSC003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000108"/>
            <a:ext cx="5098267" cy="3500462"/>
          </a:xfrm>
          <a:prstGeom prst="rect">
            <a:avLst/>
          </a:prstGeom>
          <a:noFill/>
        </p:spPr>
      </p:pic>
      <p:pic>
        <p:nvPicPr>
          <p:cNvPr id="6148" name="Picture 4" descr="C:\Users\пк\Desktop\фото на проект\IMG_20171129_0844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16960" y="3143248"/>
            <a:ext cx="5527040" cy="3714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822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Работа над проектом на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заключительном этапе</a:t>
            </a:r>
          </a:p>
          <a:p>
            <a:pPr marL="18000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endParaRPr lang="ru-RU" sz="2400" b="1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  </a:t>
            </a: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7171" name="Picture 3" descr="C:\Users\пк\Desktop\фото на проект\IMG_20180315_1212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214422"/>
            <a:ext cx="3918914" cy="2428892"/>
          </a:xfrm>
          <a:prstGeom prst="rect">
            <a:avLst/>
          </a:prstGeom>
          <a:noFill/>
        </p:spPr>
      </p:pic>
      <p:pic>
        <p:nvPicPr>
          <p:cNvPr id="7173" name="Picture 5" descr="C:\Users\пк\Desktop\фото на проект\фото собрание\20171128_173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071942"/>
            <a:ext cx="4572032" cy="2786058"/>
          </a:xfrm>
          <a:prstGeom prst="rect">
            <a:avLst/>
          </a:prstGeom>
          <a:noFill/>
        </p:spPr>
      </p:pic>
      <p:pic>
        <p:nvPicPr>
          <p:cNvPr id="7174" name="Picture 6" descr="C:\Users\пк\Desktop\фото на проект\фото собрание\20171128_1727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14422"/>
            <a:ext cx="4500594" cy="2428892"/>
          </a:xfrm>
          <a:prstGeom prst="rect">
            <a:avLst/>
          </a:prstGeom>
          <a:noFill/>
        </p:spPr>
      </p:pic>
      <p:pic>
        <p:nvPicPr>
          <p:cNvPr id="7" name="Picture 3" descr="C:\Users\пк\Desktop\фото на проект\IMG_20180320_1323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071810"/>
            <a:ext cx="4500562" cy="3786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7306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Ожидаемые результаты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чувства гордости за свою семью и любви к её членам;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расширение знаний детей о своей семье, о членах семьи, традициях, о жизни бабушек и дедушек;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проявление уважения, заботы к членам своей семьи;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укрепление дружеских отношений между родителями и детьми, установление с ними доверительных и партнёрских отношений;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повышение педагогической культуры родителей.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506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endParaRPr lang="ru-RU" sz="4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endParaRPr lang="ru-RU" sz="11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903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9" y="476672"/>
            <a:ext cx="8496944" cy="5976664"/>
          </a:xfrm>
        </p:spPr>
        <p:txBody>
          <a:bodyPr/>
          <a:lstStyle/>
          <a:p>
            <a:pPr marL="3600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Times New Roman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      </a:t>
            </a:r>
            <a:r>
              <a:rPr lang="ru-RU" sz="32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«От </a:t>
            </a:r>
            <a:r>
              <a:rPr lang="ru-RU" sz="3200" b="0" dirty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того, как прошло детство,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</a:t>
            </a:r>
            <a:r>
              <a:rPr lang="ru-RU" sz="32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».</a:t>
            </a:r>
            <a:r>
              <a:rPr lang="ru-RU" sz="3200" b="0" dirty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0" dirty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b="0" dirty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В.А</a:t>
            </a:r>
            <a:r>
              <a:rPr lang="ru-RU" sz="3200" b="0" dirty="0"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Сухомлинский </a:t>
            </a:r>
          </a:p>
        </p:txBody>
      </p:sp>
    </p:spTree>
    <p:extLst>
      <p:ext uri="{BB962C8B-B14F-4D97-AF65-F5344CB8AC3E}">
        <p14:creationId xmlns="" xmlns:p14="http://schemas.microsoft.com/office/powerpoint/2010/main" val="3127133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 fontScale="55000" lnSpcReduction="20000"/>
          </a:bodyPr>
          <a:lstStyle/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Актуальность.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современном мире в силу сильной загруженности взрослых уделяется мало внимания совместной деятельности детей и родителей. Дети и родители чаще всего встречаются только вечером, придя с работы и детского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сада.</a:t>
            </a: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менно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младшем дошкольном возрасте у детей начинают формироваться элементарные представления о явлениях общественной жизни. И родители в этом нелегком деле должны быть их незаменимыми проводниками и помощниками. В действительности оказывается так, что такая близкая лексическая тема «Семья» вызовет большие затруднения у детей 3-4 лет. </a:t>
            </a: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«Моя семья» – прекрасный повод поразмышлять о роли семьи в жизни каждого человека, о семейных традициях и их развитии в современных условиях. Работа над проектом имеет большое значение для формирования личности ребёнка, укрепление и развития детско-родительских отношений. Родители должны дать понятие ребёнку, что он часть семьи, что это очень важно. Дети должны понять значимость семьи, воспитывать у детей любовь и уважение к членам семьи, прививать к детям чувство привязанности к семье и дому.</a:t>
            </a: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Поэтому тема семейных отношений всегда будет актуальной. Работа по формированию и развитию детско-родительских отношений, воспитанию уважения к старшим, к членам семьи, привитию чувства привязанности к своей семье и родному дому всегда будет занимать важное значение в воспитательном процессе дошкольного учреждения.</a:t>
            </a:r>
          </a:p>
          <a:p>
            <a:pPr marL="180000" lv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4051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 lnSpcReduction="10000"/>
          </a:bodyPr>
          <a:lstStyle/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у детей первоначальных представлений о семье.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Задачи: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познакомить детей с понятиями «семья», «имя», «фамилия»; учить называть членов своей семьи, устанавливать родственные связи;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воспитывать у ребёнка доброжелательное отношение, уважение к своим родителям и членам семьи, желание помогать им;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способствовать развитию желания у детей рассказывать о своей семье; развивать умение выражать свои чувства (радость, нежность); обогащение словарного запаса (семья, семейные традиции), развитие грамматически правильной речи.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9907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 fontScale="92500" lnSpcReduction="20000"/>
          </a:bodyPr>
          <a:lstStyle/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Вид проекта: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групповой, долгосрочный.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Продолжительность проекта: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сентябрь 2017 г. – март 2018 г.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Участники проекта: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воспитанники второй младшей группы, родители, педагоги.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Образовательная область: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познавательное развитие, социально-коммуникативное развитие, речевое развитие.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 реализации проекта: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словесные (беседа, рассказ, объяснение, работа с книгой), наглядные (иллюстрация, демонстрация), практические (игра, упражнения, познавательно-игровые занятия).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Демонстрационный материал и оборудование: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картотека дидактических и сюжетно-ролевых игр и пальчиковой гимнастики на тему «Семья», книги детских писателей, ноутбук.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Формы реализации проекта: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непосредственно-образовательная деятельность, сюжетно-ролевые и дидактические игры, самостоятельная деятельность детей, выставки детских рисунков, консультации для родителей, родительское собрание.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467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36000" indent="28800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Этапы реализации проекта: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Подготовительный.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Цель: выявить уровень знаний детей о членах их семьи, ознакомить родителей с целями и задачами проекта.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Основной.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реализация в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воспитательно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-образовательном процессе эффективных методов и приемов по расширению знаний дошкольников о семье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Заключительный.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000" indent="2880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подведение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итогов и анализ результатов реализации проекта «Моя семья».</a:t>
            </a: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795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Работа над проектом на подготовительном этапе</a:t>
            </a: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1026" name="Picture 2" descr="C:\Users\пк\Desktop\фото на проект\фото собрание\20171128_172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017966"/>
            <a:ext cx="4429156" cy="2839662"/>
          </a:xfrm>
          <a:prstGeom prst="rect">
            <a:avLst/>
          </a:prstGeom>
          <a:noFill/>
        </p:spPr>
      </p:pic>
      <p:pic>
        <p:nvPicPr>
          <p:cNvPr id="2050" name="Picture 2" descr="C:\Users\пк\Desktop\фото на проект\IMG_20171115_1638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928670"/>
            <a:ext cx="4143404" cy="5715040"/>
          </a:xfrm>
          <a:prstGeom prst="rect">
            <a:avLst/>
          </a:prstGeom>
          <a:noFill/>
        </p:spPr>
      </p:pic>
      <p:pic>
        <p:nvPicPr>
          <p:cNvPr id="2" name="Picture 2" descr="C:\Users\пк\Desktop\фото на проект\IMG_20180313_153933_3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929066"/>
            <a:ext cx="4500594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26276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Работа над проектом на основном этапе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Непосредственно образовательная деятельность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2050" name="Picture 2" descr="C:\Users\пк\Desktop\фото на проект\IMG_20171117_0930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3500430" cy="3786214"/>
          </a:xfrm>
          <a:prstGeom prst="rect">
            <a:avLst/>
          </a:prstGeom>
          <a:noFill/>
        </p:spPr>
      </p:pic>
      <p:pic>
        <p:nvPicPr>
          <p:cNvPr id="2" name="Picture 3" descr="C:\Users\пк\Desktop\фото на проект\IMG_20180315_1726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286100"/>
            <a:ext cx="3286116" cy="3571900"/>
          </a:xfrm>
          <a:prstGeom prst="rect">
            <a:avLst/>
          </a:prstGeom>
          <a:noFill/>
        </p:spPr>
      </p:pic>
      <p:pic>
        <p:nvPicPr>
          <p:cNvPr id="2053" name="Picture 5" descr="C:\Users\пк\Desktop\фото на проект\IMG_20180315_173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2500306"/>
            <a:ext cx="3143272" cy="4357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382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264696"/>
          </a:xfrm>
        </p:spPr>
        <p:txBody>
          <a:bodyPr>
            <a:normAutofit/>
          </a:bodyPr>
          <a:lstStyle/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Игровая деятельность</a:t>
            </a: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8000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 algn="ctr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3074" name="Picture 2" descr="C:\Users\пк\Desktop\фото на проект\IMG_20180313_1538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214281" y="1071546"/>
            <a:ext cx="3768349" cy="5786454"/>
          </a:xfrm>
          <a:prstGeom prst="rect">
            <a:avLst/>
          </a:prstGeom>
          <a:noFill/>
        </p:spPr>
      </p:pic>
      <p:pic>
        <p:nvPicPr>
          <p:cNvPr id="3075" name="Picture 3" descr="C:\Users\пк\Desktop\фото на проект\DSC005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928670"/>
            <a:ext cx="2357454" cy="5929330"/>
          </a:xfrm>
          <a:prstGeom prst="rect">
            <a:avLst/>
          </a:prstGeom>
          <a:noFill/>
        </p:spPr>
      </p:pic>
      <p:pic>
        <p:nvPicPr>
          <p:cNvPr id="3076" name="Picture 4" descr="C:\Users\пк\Desktop\фото на проект\DSC005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857760"/>
            <a:ext cx="4143372" cy="200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614557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564</TotalTime>
  <Words>447</Words>
  <Application>Microsoft Office PowerPoint</Application>
  <PresentationFormat>Экран (4:3)</PresentationFormat>
  <Paragraphs>104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Проектная деятельность во второй младшей группе на тему  «Моя семья»</vt:lpstr>
      <vt:lpstr>        «От того, как прошло детство,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                                                 В.А. Сухомлинский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проект для детей старшего дошкольного возраста  на тему «Путешествие по улицам города»</dc:title>
  <dc:creator>user</dc:creator>
  <cp:lastModifiedBy>пк</cp:lastModifiedBy>
  <cp:revision>31</cp:revision>
  <dcterms:created xsi:type="dcterms:W3CDTF">2017-06-28T18:07:33Z</dcterms:created>
  <dcterms:modified xsi:type="dcterms:W3CDTF">2019-01-08T14:43:48Z</dcterms:modified>
</cp:coreProperties>
</file>