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56" autoAdjust="0"/>
    <p:restoredTop sz="94652" autoAdjust="0"/>
  </p:normalViewPr>
  <p:slideViewPr>
    <p:cSldViewPr>
      <p:cViewPr varScale="1">
        <p:scale>
          <a:sx n="102" d="100"/>
          <a:sy n="102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5072074"/>
            <a:ext cx="4143372" cy="1181096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 проекта:</a:t>
            </a:r>
          </a:p>
          <a:p>
            <a:pPr algn="l"/>
            <a:r>
              <a:rPr lang="ru-RU" b="0" cap="none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Барц</a:t>
            </a:r>
            <a:r>
              <a:rPr lang="ru-RU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Александр </a:t>
            </a:r>
          </a:p>
          <a:p>
            <a:pPr algn="l"/>
            <a:r>
              <a:rPr lang="ru-RU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Рамазанов Омар</a:t>
            </a:r>
          </a:p>
          <a:p>
            <a:pPr algn="l"/>
            <a:r>
              <a:rPr lang="ru-RU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Смирнова Т. В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СБОРКА РОБОТА ОХРАННИК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42852"/>
            <a:ext cx="5359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ГБПОУ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Навашинский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политехнический техникум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028" name="AutoShape 4" descr="http://obyavleniya-o-voronezh.ru/images/2015/06/18/1143/14346408077764280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4286280" cy="413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1357298"/>
            <a:ext cx="75724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Робототехника, где  наблюдаются стремительные изменения, требующие от человека инициативности, новых качеств творческого мышления, самостоятельности в принятии решений, является одним из активно развивающихся направлений научно-технического прогресса, в котором проблемы механики и новых технологий соприкасаются с проблемами искусственного интеллекта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AutoShape 2" descr="http://permpb.ru/image/576bdac0b00fb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://permpb.ru/image/576bdac0b00fb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14752"/>
            <a:ext cx="4703503" cy="289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32" cy="62865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Исследование и сборка 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«РОБОТА ОХРАННИК»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Решаемые 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Обзор журнала «Робот-Шпион»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Сборка и настройка «РОБОТА ОХРАННИК»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 устройства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28604"/>
            <a:ext cx="3786214" cy="369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Журнал «Робот-Шпион»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57158" y="1142984"/>
            <a:ext cx="4714908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1778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Два   приводных двигателя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Три  управляемых при обратной связи драйвера двигателя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Три  оптических датчика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Две гусеничные шины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Оптическая локационная система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Инфракрасный маяк-детектор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Два световых детектора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Микроконтроллерная распределительная система управления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Светоизлучающие диоды (красный, зеленый, синий)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Беспроводной канал связи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Радиоуправление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Моторизированный корпус камеры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177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Воспроизведения звука;  два микрофона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Сборка Робота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14422"/>
            <a:ext cx="5286412" cy="334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1: сборка корпуса и двигателей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2: сборка световых датчиков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3: сборка сканирующего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ЛИДАРа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4: сборка пульта ДУ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5: сборка датчика тепла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6: сборка видеокамеры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24535" t="16573" r="13520" b="25421"/>
          <a:stretch>
            <a:fillRect/>
          </a:stretch>
        </p:blipFill>
        <p:spPr bwMode="auto">
          <a:xfrm>
            <a:off x="4786314" y="3071810"/>
            <a:ext cx="392909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Настройка РОБОТА </a:t>
            </a:r>
            <a:endParaRPr lang="ru-RU" b="1" dirty="0"/>
          </a:p>
        </p:txBody>
      </p:sp>
      <p:pic>
        <p:nvPicPr>
          <p:cNvPr id="3" name="Рисунок 2" descr="C:\Users\User\AppData\Local\Microsoft\Windows\Temporary Internet Files\Content.Word\Новый рисунок.bmp"/>
          <p:cNvPicPr/>
          <p:nvPr/>
        </p:nvPicPr>
        <p:blipFill>
          <a:blip r:embed="rId2"/>
          <a:srcRect r="17809" b="13031"/>
          <a:stretch>
            <a:fillRect/>
          </a:stretch>
        </p:blipFill>
        <p:spPr bwMode="auto">
          <a:xfrm>
            <a:off x="3214678" y="3143248"/>
            <a:ext cx="514353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1500174"/>
            <a:ext cx="47149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Проверили системы РОБОТА  набором навигационных команд, которые он хранит в своей памяти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AutoShape 2" descr="http://nacekomie.ru/forum/files/201212/64_0cad403d1469550384a7817c94b579d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Исследования устройства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30599" t="18547" r="16261" b="30865"/>
          <a:stretch>
            <a:fillRect/>
          </a:stretch>
        </p:blipFill>
        <p:spPr bwMode="auto">
          <a:xfrm>
            <a:off x="642910" y="1500174"/>
            <a:ext cx="757242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/>
              <a:t>Заключение </a:t>
            </a:r>
            <a:endParaRPr lang="ru-RU" b="1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1571612"/>
            <a:ext cx="8429684" cy="14773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Собранный нами  РОБОТ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умное изделие. </a:t>
            </a:r>
            <a:r>
              <a:rPr lang="ru-RU" dirty="0" smtClean="0"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Его можно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  использовать  в качестве охранника. Если </a:t>
            </a:r>
            <a:r>
              <a:rPr lang="ru-RU" dirty="0" smtClean="0"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РОБОТ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фиксирует движение объекта, излучающего тепло, он начинает издавать сигнал тревоги, а его светодиоды загораются красным светом.   Пока робот подсоединен к  компьютеру, </a:t>
            </a:r>
            <a:r>
              <a:rPr lang="ru-RU" dirty="0" smtClean="0"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через Интернет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мы будем иметь  доступ к данным, которые он получает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30063" t="18399" r="13782" b="22331"/>
          <a:stretch>
            <a:fillRect/>
          </a:stretch>
        </p:blipFill>
        <p:spPr bwMode="auto">
          <a:xfrm>
            <a:off x="2214546" y="3357562"/>
            <a:ext cx="521497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07167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Библиографический список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Серия  журналов «Робот-шпион» №1 - № 90.  ООО «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Иглмосс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Эдишинз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 2011г.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www.spy-robot.ru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50" name="AutoShape 2" descr="https://otvet.imgsmail.ru/download/25bbd08dc4a3cc5b1178c1359f2b5b1a_i-6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4357694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210</TotalTime>
  <Words>234</Words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 ПРОЕКТ  СБОРКА РОБОТА ОХРАННИК</vt:lpstr>
      <vt:lpstr>Введение</vt:lpstr>
      <vt:lpstr>      Цель :   Исследование и сборка   «РОБОТА ОХРАННИК»   Решаемые задачи:  Обзор журнала «Робот-Шпион» Сборка и настройка «РОБОТА ОХРАННИК»  Исследования устройства  </vt:lpstr>
      <vt:lpstr>Журнал «Робот-Шпион»</vt:lpstr>
      <vt:lpstr>Сборка Робота</vt:lpstr>
      <vt:lpstr>Настройка РОБОТА </vt:lpstr>
      <vt:lpstr>Исследования устройства</vt:lpstr>
      <vt:lpstr>Заключение </vt:lpstr>
      <vt:lpstr>                Библиографический список    Серия  журналов «Робот-шпион» №1 - № 90.  ООО «Иглмосс Эдишинз». 2011г.  www.spy-robot.ru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СБОРКА РОБОТА ОХРАННИКА</dc:title>
  <dc:creator>User</dc:creator>
  <cp:lastModifiedBy>User</cp:lastModifiedBy>
  <cp:revision>26</cp:revision>
  <dcterms:created xsi:type="dcterms:W3CDTF">2017-02-21T17:22:14Z</dcterms:created>
  <dcterms:modified xsi:type="dcterms:W3CDTF">2019-01-08T13:25:21Z</dcterms:modified>
</cp:coreProperties>
</file>