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7" r:id="rId15"/>
    <p:sldId id="272" r:id="rId16"/>
    <p:sldId id="270" r:id="rId17"/>
    <p:sldId id="271" r:id="rId18"/>
    <p:sldId id="268" r:id="rId19"/>
    <p:sldId id="274" r:id="rId20"/>
    <p:sldId id="273" r:id="rId21"/>
    <p:sldId id="278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сайты\ProPowerPoint\Шаблоны\В работе\Детский\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628800"/>
            <a:ext cx="734035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01008"/>
            <a:ext cx="6400800" cy="12961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672D0DF-F75B-431E-A402-DAF5F7BFB53E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9CBBA7A-F836-4731-869B-0E230E48A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387C574-1028-4913-9B72-592DC5A225F8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47448A-6701-4212-B490-F057F81F7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5B73CA1-EF60-4362-94D6-39001E47F712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E845AF-70AE-4BBD-A982-4B8BC224E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83EA2D-8647-440D-8485-7555DDC77F9B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9F272B0-4971-421A-BBDF-892D01B6D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C075CF-7874-4C57-A7DD-17971C203407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02804DB-2228-493B-ADC6-1E6F55973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97389CF-6AD9-4C77-BF65-B3760B8E6C1A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BD5B0E-884B-4195-98D3-7A0C2E59F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BDCB137-A756-44DB-8653-5CF3633E5E1E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94796FF-1909-400E-BE9E-8C91279D3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131ADC9-307F-4220-BB9D-69E6200753B6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4307E8-3D08-451B-B4DD-6C8EE5EB8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17726-D617-4D12-8B82-9B383839EC6E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27A1B7-00E5-414F-90CE-95600CF70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сайты\ProPowerPoint\Шаблоны\В работе\Детский\Slide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404813"/>
            <a:ext cx="7416800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600200"/>
            <a:ext cx="74168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2"/>
          <p:cNvSpPr txBox="1">
            <a:spLocks noChangeArrowheads="1"/>
          </p:cNvSpPr>
          <p:nvPr/>
        </p:nvSpPr>
        <p:spPr bwMode="auto">
          <a:xfrm>
            <a:off x="0" y="6524625"/>
            <a:ext cx="1793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FF00"/>
                </a:solidFill>
                <a:latin typeface="Isadora Cyr " pitchFamily="2" charset="0"/>
              </a:rPr>
              <a:t>ProPowerPoint.Ru</a:t>
            </a:r>
            <a:endParaRPr lang="ru-RU" sz="1600">
              <a:solidFill>
                <a:srgbClr val="FFFF00"/>
              </a:solidFill>
              <a:latin typeface="Isadora Cyr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1475656" y="1556792"/>
            <a:ext cx="7412757" cy="3096344"/>
          </a:xfrm>
        </p:spPr>
        <p:txBody>
          <a:bodyPr/>
          <a:lstStyle/>
          <a:p>
            <a:r>
              <a:rPr lang="ru-RU" altLang="ru-RU" b="1" i="1" dirty="0" smtClean="0">
                <a:solidFill>
                  <a:srgbClr val="0070C0"/>
                </a:solidFill>
              </a:rPr>
              <a:t>Проект</a:t>
            </a:r>
            <a:br>
              <a:rPr lang="ru-RU" altLang="ru-RU" b="1" i="1" dirty="0" smtClean="0">
                <a:solidFill>
                  <a:srgbClr val="0070C0"/>
                </a:solidFill>
              </a:rPr>
            </a:br>
            <a:r>
              <a:rPr lang="ru-RU" altLang="ru-RU" b="1" i="1" dirty="0" smtClean="0">
                <a:solidFill>
                  <a:srgbClr val="0070C0"/>
                </a:solidFill>
              </a:rPr>
              <a:t>«Сказка в гости к нам спешит»</a:t>
            </a:r>
            <a:r>
              <a:rPr lang="ru-RU" i="1" dirty="0" smtClean="0"/>
              <a:t> </a:t>
            </a:r>
            <a:br>
              <a:rPr lang="ru-RU" i="1" dirty="0" smtClean="0"/>
            </a:br>
            <a:r>
              <a:rPr lang="ru-RU" b="1" i="1" dirty="0" smtClean="0"/>
              <a:t>                      </a:t>
            </a:r>
            <a:r>
              <a:rPr lang="ru-RU" sz="2000" b="1" i="1" dirty="0" smtClean="0"/>
              <a:t>«Благодаря сказке ребёнок познаёт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</a:t>
            </a:r>
            <a:r>
              <a:rPr lang="ru-RU" sz="2000" b="1" i="1" dirty="0" smtClean="0"/>
              <a:t>мир не только умом, но и сердцем».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                                       </a:t>
            </a:r>
            <a:r>
              <a:rPr lang="ru-RU" sz="2000" b="1" i="1" dirty="0" smtClean="0"/>
              <a:t>В.А. Сухомлинский</a:t>
            </a:r>
            <a:endParaRPr lang="ru-RU" altLang="ru-RU" sz="2000" b="1" i="1" dirty="0" smtClean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013176"/>
            <a:ext cx="5897091" cy="108012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             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Подготовила </a:t>
            </a:r>
            <a:r>
              <a:rPr lang="ru-RU" sz="1800" b="1" dirty="0" err="1" smtClean="0">
                <a:solidFill>
                  <a:schemeClr val="tx1"/>
                </a:solidFill>
              </a:rPr>
              <a:t>Вокуева</a:t>
            </a:r>
            <a:r>
              <a:rPr lang="ru-RU" sz="1800" b="1" dirty="0" smtClean="0">
                <a:solidFill>
                  <a:schemeClr val="tx1"/>
                </a:solidFill>
              </a:rPr>
              <a:t> Л.Е., воспитатель</a:t>
            </a:r>
            <a:r>
              <a:rPr lang="ru-RU" sz="1800" b="1" dirty="0" smtClean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54868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«Детский сад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вида № 20» г. Усинска.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9"/>
            <a:ext cx="7704856" cy="1008112"/>
          </a:xfrm>
          <a:solidFill>
            <a:schemeClr val="bg1"/>
          </a:solidFill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Выполнение проекта: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1205601"/>
          <a:ext cx="7344816" cy="556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39"/>
                <a:gridCol w="5184577"/>
              </a:tblGrid>
              <a:tr h="904592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Интеграция</a:t>
                      </a:r>
                    </a:p>
                    <a:p>
                      <a:r>
                        <a:rPr lang="ru-RU" dirty="0" smtClean="0"/>
                        <a:t>образовательных областей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Формы организации</a:t>
                      </a:r>
                    </a:p>
                    <a:p>
                      <a:r>
                        <a:rPr lang="ru-RU" dirty="0" smtClean="0"/>
                        <a:t>         образовательной области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1779031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 – коммуникативное развитие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Дидактические игры: «Назови автора сказки», «Отгадай загадку», «Из какой сказки герой?»,</a:t>
                      </a:r>
                      <a:r>
                        <a:rPr lang="ru-RU" sz="1600" baseline="0" dirty="0" smtClean="0"/>
                        <a:t> «Собери сказку»; игра – лото «Узнай сказку по силуэту»; игра- драматизация «Колобок»; интеллектуальная игра-викторина «Путешествие в страну сказок».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73113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Беседы</a:t>
                      </a:r>
                      <a:r>
                        <a:rPr lang="ru-RU" sz="1600" baseline="0" dirty="0" smtClean="0"/>
                        <a:t> «Что такое сказка?»; исследовательская деятельность «Сложи картинку из кубиков», «Расставь героев сказки по порядку»; презентация-викторина «Угадай сказку».</a:t>
                      </a:r>
                      <a:endParaRPr lang="ru-RU" sz="16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79031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 развитие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Словесная игра «Из какой мы сказки?», «Что было дальше в сказке»;</a:t>
                      </a:r>
                      <a:r>
                        <a:rPr lang="ru-RU" sz="1600" baseline="0" dirty="0" smtClean="0"/>
                        <a:t> составление творческих рассказов «Если бы я попал в сказку»; рассматривание иллюстраций «Сказочная страна»; расскажи сказку по картине;</a:t>
                      </a:r>
                    </a:p>
                    <a:p>
                      <a:r>
                        <a:rPr lang="ru-RU" sz="1600" dirty="0" smtClean="0"/>
                        <a:t>пальчиковая гимнастика «1,2,3,4,5</a:t>
                      </a:r>
                      <a:r>
                        <a:rPr lang="ru-RU" sz="1600" baseline="0" dirty="0" smtClean="0"/>
                        <a:t> будем сказки называть».</a:t>
                      </a:r>
                      <a:endParaRPr lang="ru-RU" sz="16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0" y="260648"/>
          <a:ext cx="7632848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137"/>
                <a:gridCol w="5780711"/>
              </a:tblGrid>
              <a:tr h="2935016"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Художественно – эстетическое развитие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Рисование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на тему «Мой любимый сказочный герой»; оригами «Любимые герои сказок».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401688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Физическое развитие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Подвижные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игры «Рыбак и рыбки», «Гуси-лебеди», «У медведя во бору», «Кот и мыши».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908720"/>
            <a:ext cx="6912767" cy="1584176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Реализация проекта.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Сказка учит добро понимать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О поступках людей рассуждать,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Коль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плохой,то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его осудить,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Ну, а слабый – его защитить!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 учатся думать, мечтать,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вопросы ответ получать.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i="1" dirty="0"/>
          </a:p>
        </p:txBody>
      </p:sp>
      <p:pic>
        <p:nvPicPr>
          <p:cNvPr id="1027" name="Picture 3" descr="C:\Users\Asus\Desktop\фотографии к проекту сказки\20170306_1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7146"/>
            <a:ext cx="3420380" cy="2026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547664" y="299695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616530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Книжная выставка «Удивительный мир сказок» 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мире много сказок – грустных и смешных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прожить на свете нам нельзя без них.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Пусть герои сказок, дарят нам тепло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Пусть добро навеки побеждает зло!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us\Desktop\фотографии к проекту сказки\20170306_1216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172" y="1739537"/>
            <a:ext cx="1944216" cy="14581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508104" y="328498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b="1" dirty="0" smtClean="0"/>
              <a:t>Дидактическая игра</a:t>
            </a:r>
          </a:p>
          <a:p>
            <a:r>
              <a:rPr lang="ru-RU" b="1" dirty="0" smtClean="0"/>
              <a:t>   «Из какой сказки герой?»</a:t>
            </a:r>
            <a:endParaRPr lang="ru-RU" b="1" dirty="0"/>
          </a:p>
        </p:txBody>
      </p:sp>
      <p:pic>
        <p:nvPicPr>
          <p:cNvPr id="3" name="Picture 2" descr="C:\Users\Asus\Desktop\фотографии к проекту сказки\DSCN3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761502"/>
            <a:ext cx="1944216" cy="1458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339752" y="458112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«Расскажи сказку»</a:t>
            </a:r>
            <a:endParaRPr lang="ru-RU" b="1" dirty="0"/>
          </a:p>
        </p:txBody>
      </p:sp>
      <p:pic>
        <p:nvPicPr>
          <p:cNvPr id="1028" name="Picture 4" descr="https://im0-tub-ru.yandex.net/i?id=30dcfc6aeded9bc0eb0115fed51c2217-l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149080"/>
            <a:ext cx="1872208" cy="17652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us\Desktop\фотографии к проекту сказки\DSCN34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764704"/>
            <a:ext cx="2520278" cy="1890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Asus\Desktop\фотографии к проекту сказки\DSCN34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156" y="768880"/>
            <a:ext cx="2448272" cy="2049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19672" y="328498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«Из какой сказки герой?»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32849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«Герои коми сказок»</a:t>
            </a:r>
            <a:endParaRPr lang="ru-RU" b="1" dirty="0"/>
          </a:p>
        </p:txBody>
      </p:sp>
      <p:pic>
        <p:nvPicPr>
          <p:cNvPr id="1028" name="Picture 4" descr="C:\Users\Asus\Desktop\фотографии к проекту сказки\DSCN34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789040"/>
            <a:ext cx="2952328" cy="202610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5508104" y="558839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«Домик для сказочного героя»</a:t>
            </a:r>
            <a:endParaRPr lang="ru-RU" b="1" dirty="0"/>
          </a:p>
        </p:txBody>
      </p:sp>
      <p:pic>
        <p:nvPicPr>
          <p:cNvPr id="1030" name="Picture 6" descr="http://bestfartuk.ru/uploadedFiles/photoalbums/images/big/292b_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1287522" cy="1800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7776840" cy="1512019"/>
          </a:xfrm>
        </p:spPr>
        <p:txBody>
          <a:bodyPr/>
          <a:lstStyle/>
          <a:p>
            <a:pPr algn="l"/>
            <a:r>
              <a:rPr lang="ru-RU" sz="1800" b="1" dirty="0" smtClean="0"/>
              <a:t>Мы с хорошей сказкой неразлучны,</a:t>
            </a:r>
            <a:br>
              <a:rPr lang="ru-RU" sz="1800" b="1" dirty="0" smtClean="0"/>
            </a:br>
            <a:r>
              <a:rPr lang="ru-RU" sz="1800" b="1" dirty="0" smtClean="0"/>
              <a:t>Ну, а песен в сказке – до небес!</a:t>
            </a:r>
            <a:br>
              <a:rPr lang="ru-RU" sz="1800" b="1" dirty="0" smtClean="0"/>
            </a:br>
            <a:r>
              <a:rPr lang="ru-RU" sz="1800" b="1" dirty="0" smtClean="0"/>
              <a:t>Вы представляете, как бы было скучно,</a:t>
            </a:r>
            <a:br>
              <a:rPr lang="ru-RU" sz="1800" b="1" dirty="0" smtClean="0"/>
            </a:br>
            <a:r>
              <a:rPr lang="ru-RU" sz="1800" b="1" dirty="0" smtClean="0"/>
              <a:t>Если б не было ни песен, ни чудес.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6145" name="Picture 1" descr="C:\Users\Asus\Desktop\фотографии к проекту сказки\DSCN32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628419"/>
            <a:ext cx="2633135" cy="19748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6" name="Picture 2" descr="C:\Users\Asus\Desktop\фотографии к проекту сказки\DSCN32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692696"/>
            <a:ext cx="2252164" cy="16891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278092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«Любимые герои сказок»</a:t>
            </a:r>
            <a:endParaRPr lang="ru-RU" sz="2000" b="1" dirty="0"/>
          </a:p>
        </p:txBody>
      </p:sp>
      <p:pic>
        <p:nvPicPr>
          <p:cNvPr id="6148" name="Picture 4" descr="Лис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581128"/>
            <a:ext cx="1800200" cy="1777380"/>
          </a:xfrm>
          <a:prstGeom prst="rect">
            <a:avLst/>
          </a:prstGeom>
          <a:noFill/>
        </p:spPr>
      </p:pic>
      <p:pic>
        <p:nvPicPr>
          <p:cNvPr id="6150" name="Picture 6" descr="Картинки сказочных героев русских сказок и не тольк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4581128"/>
            <a:ext cx="1944216" cy="1944216"/>
          </a:xfrm>
          <a:prstGeom prst="rect">
            <a:avLst/>
          </a:prstGeom>
          <a:noFill/>
        </p:spPr>
      </p:pic>
      <p:pic>
        <p:nvPicPr>
          <p:cNvPr id="8" name="Picture 2" descr="C:\Users\Asus\Desktop\фотографии к проекту сказки\DSCN34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619" y="3429000"/>
            <a:ext cx="2035246" cy="1636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404813"/>
            <a:ext cx="7416800" cy="1944067"/>
          </a:xfrm>
        </p:spPr>
        <p:txBody>
          <a:bodyPr/>
          <a:lstStyle/>
          <a:p>
            <a:pPr algn="l"/>
            <a:r>
              <a:rPr lang="ru-RU" sz="1800" b="1" dirty="0" smtClean="0"/>
              <a:t>Пусть детство будет словно сказка,</a:t>
            </a:r>
            <a:br>
              <a:rPr lang="ru-RU" sz="1800" b="1" dirty="0" smtClean="0"/>
            </a:br>
            <a:r>
              <a:rPr lang="ru-RU" sz="1800" b="1" dirty="0" smtClean="0"/>
              <a:t>Пусть чудеса творятся каждый миг,</a:t>
            </a:r>
            <a:br>
              <a:rPr lang="ru-RU" sz="1800" b="1" dirty="0" smtClean="0"/>
            </a:br>
            <a:r>
              <a:rPr lang="ru-RU" sz="1800" b="1" dirty="0" smtClean="0"/>
              <a:t>И мир вокруг пусть добрым станет ласковым,</a:t>
            </a:r>
            <a:br>
              <a:rPr lang="ru-RU" sz="1800" b="1" dirty="0" smtClean="0"/>
            </a:br>
            <a:r>
              <a:rPr lang="ru-RU" sz="1800" b="1" dirty="0" smtClean="0"/>
              <a:t>Добро над злом опять пусть победит!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074" name="Picture 2" descr="C:\Users\Asus\Desktop\фотографии к проекту сказки\DSCN3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632074"/>
            <a:ext cx="2304256" cy="1832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Asus\Desktop\фотографии к проекту сказки\DSCN33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1872208" cy="1404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C:\Users\Asus\Desktop\фотографии к проекту сказки\DSCN33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494643"/>
            <a:ext cx="1980220" cy="1377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8" name="Picture 6" descr="C:\Users\Asus\Desktop\фотографии к проекту сказки\DSCN336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541021"/>
            <a:ext cx="1800200" cy="1350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483768" y="407707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b="1" dirty="0" smtClean="0"/>
              <a:t>Игра – драматизация «Колобок»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404813"/>
            <a:ext cx="7416800" cy="1368003"/>
          </a:xfrm>
        </p:spPr>
        <p:txBody>
          <a:bodyPr/>
          <a:lstStyle/>
          <a:p>
            <a:pPr algn="l"/>
            <a:r>
              <a:rPr lang="ru-RU" sz="1800" dirty="0" smtClean="0"/>
              <a:t>                  </a:t>
            </a:r>
            <a:r>
              <a:rPr lang="ru-RU" sz="4800" b="1" i="1" dirty="0" smtClean="0"/>
              <a:t>Подвижные игры</a:t>
            </a:r>
            <a:br>
              <a:rPr lang="ru-RU" sz="4800" b="1" i="1" dirty="0" smtClean="0"/>
            </a:br>
            <a:endParaRPr lang="ru-RU" sz="4800" b="1" i="1" dirty="0"/>
          </a:p>
        </p:txBody>
      </p:sp>
      <p:pic>
        <p:nvPicPr>
          <p:cNvPr id="1026" name="Picture 2" descr="C:\Users\Asus\Desktop\фотографии к проекту сказки\DSCN33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283457"/>
            <a:ext cx="2304256" cy="1728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Asus\Desktop\фотографии к проекту сказки\DSCN33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1465" y="1316753"/>
            <a:ext cx="2376264" cy="16615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Asus\Desktop\фотографии к проекту сказки\DSCN33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530" y="3812395"/>
            <a:ext cx="1872208" cy="1309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Users\Asus\Desktop\фотографии к проекту сказки\DSCN339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2592288" cy="1830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404813"/>
            <a:ext cx="7416800" cy="1368003"/>
          </a:xfrm>
        </p:spPr>
        <p:txBody>
          <a:bodyPr/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Сказки с детства нам в жизни нужны,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 интересом мы сказки читаем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Сказки чудом и знаньем полны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Их волшебной страной называем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2050" name="Picture 2" descr="C:\Users\Asus\Desktop\фотографии к проекту сказки\DSCN32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845713"/>
            <a:ext cx="2616290" cy="19622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Asus\Desktop\фотографии к проекту сказки\DSCN33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356708"/>
            <a:ext cx="1944216" cy="16483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75656" y="5085184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Интеллектуальная игра – викторина     «Путешествие в страну сказок»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4005065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Презентация викторина «Угадай сказку»</a:t>
            </a:r>
            <a:endParaRPr lang="ru-RU" b="1" dirty="0"/>
          </a:p>
        </p:txBody>
      </p:sp>
      <p:pic>
        <p:nvPicPr>
          <p:cNvPr id="2053" name="Picture 5" descr="http://www.picshare.ru/uploads/150323/MW6uMv9G1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365104"/>
            <a:ext cx="2592288" cy="210793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Работа с родителями</a:t>
            </a:r>
            <a:endParaRPr lang="ru-RU" b="1" i="1" dirty="0"/>
          </a:p>
        </p:txBody>
      </p:sp>
      <p:pic>
        <p:nvPicPr>
          <p:cNvPr id="31745" name="Picture 1" descr="C:\Users\Asus\Desktop\фотографии к проекту сказки\DSCN33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628800"/>
            <a:ext cx="4276166" cy="26672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419872" y="5877272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«Эти сказки я люблю»</a:t>
            </a: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Программное содержание: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704856" cy="478155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Расширить знания детей о сказках;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интерес к чтению, любовь к устному народному творчеству;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речь, воображение, фантазию;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понимать мотивы поступков героев.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620688"/>
            <a:ext cx="48245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Прочитайте сказки детям!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Научите их любить.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Может быть, на этом свете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Станет легче людям жить.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51723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         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100" name="Picture 4" descr="https://im0-tub-ru.yandex.net/i?id=94021b0ab179155b33b7a171d8f83b8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48680"/>
            <a:ext cx="1675642" cy="14468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Asus\Desktop\фотографии к проекту сказки\DSCN34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0263" y="2259926"/>
            <a:ext cx="2017368" cy="19289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835696" y="566124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Поделки «Наши сказки»</a:t>
            </a:r>
            <a:endParaRPr lang="ru-RU" b="1" dirty="0"/>
          </a:p>
        </p:txBody>
      </p:sp>
      <p:pic>
        <p:nvPicPr>
          <p:cNvPr id="1026" name="Picture 2" descr="C:\Users\Asus\Desktop\фотографии к проекту сказки\DSCN34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492896"/>
            <a:ext cx="2483768" cy="19501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9" y="836712"/>
            <a:ext cx="4464495" cy="2736304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Шагнем в реальность иллюстраций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прекрасным вымыслам Перро.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будет сказка называться –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Поверь, не все ли нам равно?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2" descr="C:\Users\Asus\Desktop\фотографии к проекту сказки\20170306_1228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254352"/>
            <a:ext cx="2304256" cy="1907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365552"/>
            <a:ext cx="2520280" cy="2362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860032" y="4221088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otvet.imgsmail.ru/download/d5ba48ec6e21b5cc6903d8c1d8aee1c5_i-101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04664"/>
            <a:ext cx="1730921" cy="22143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Итоги проекта</a:t>
            </a:r>
            <a:endParaRPr lang="ru-RU" b="1" i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408356"/>
            <a:ext cx="6696744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научились: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-узнавать сказки;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ересказывать сказки;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отвечать на вопросы по содержанию сказок;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ценивать поступки героев и подражать положительным персонажам;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тражать свои чувства к сказкам в продуктивных видах деятельность;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б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ережно относиться к книгам.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1340768"/>
            <a:ext cx="7416800" cy="2232248"/>
          </a:xfrm>
        </p:spPr>
        <p:txBody>
          <a:bodyPr/>
          <a:lstStyle/>
          <a:p>
            <a:r>
              <a:rPr lang="ru-RU" sz="5400" b="1" i="1" dirty="0" smtClean="0"/>
              <a:t>Спасибо за внимание!</a:t>
            </a:r>
            <a:endParaRPr lang="ru-RU" sz="5400" b="1" i="1" dirty="0"/>
          </a:p>
        </p:txBody>
      </p:sp>
      <p:pic>
        <p:nvPicPr>
          <p:cNvPr id="34818" name="Picture 2" descr="http://nachalo4ka.ru/wp-content/uploads/2014/08/Tri-medvedy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5412" y="3068960"/>
            <a:ext cx="2088307" cy="2088307"/>
          </a:xfrm>
          <a:prstGeom prst="rect">
            <a:avLst/>
          </a:prstGeom>
          <a:noFill/>
        </p:spPr>
      </p:pic>
      <p:pic>
        <p:nvPicPr>
          <p:cNvPr id="34822" name="Picture 6" descr="Емеля на печ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661835"/>
            <a:ext cx="1801356" cy="1672688"/>
          </a:xfrm>
          <a:prstGeom prst="rect">
            <a:avLst/>
          </a:prstGeom>
          <a:noFill/>
        </p:spPr>
      </p:pic>
      <p:pic>
        <p:nvPicPr>
          <p:cNvPr id="34824" name="Picture 8" descr="Маша и Медведь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717032"/>
            <a:ext cx="1530424" cy="175511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91680" y="764704"/>
            <a:ext cx="5166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с хорошей сказкой неразлучны,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Ну, а песен в сказке – до небес!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представляете, как бы было скучно,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б не было ни песен, ни чудес.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ои сайты\ProPowerPoint\Шаблоны\В работе\Детский\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1259632" y="404813"/>
            <a:ext cx="7704981" cy="998537"/>
          </a:xfrm>
        </p:spPr>
        <p:txBody>
          <a:bodyPr/>
          <a:lstStyle/>
          <a:p>
            <a:r>
              <a:rPr lang="ru-RU" b="1" i="1" dirty="0" smtClean="0"/>
              <a:t>Актуальность проекта</a:t>
            </a:r>
          </a:p>
        </p:txBody>
      </p:sp>
      <p:sp>
        <p:nvSpPr>
          <p:cNvPr id="14340" name="Объект 2"/>
          <p:cNvSpPr>
            <a:spLocks noGrp="1"/>
          </p:cNvSpPr>
          <p:nvPr>
            <p:ph idx="1"/>
          </p:nvPr>
        </p:nvSpPr>
        <p:spPr>
          <a:xfrm>
            <a:off x="1475656" y="1484784"/>
            <a:ext cx="7416800" cy="478155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Сказки прививают интерес к чтению художественной литературы.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современном обществе к сказкам теряется интерес. Чтение сказок родители заменяют просмотром мультфильмов сомнительного содержания, забывая о том, что сказки – историческое, литературное наследие, имеющее воспитательное значение. Если в семье не читают, не рассказывают ребёнку сказку, у него не разовьётся интерес к чтению в будущем. А сказка пользуется у детей огромной любовью. Она учит, вселяет в жизнь ребёнка оптимизм, веру в торжество добра и справедливости. За фантастикой и вымыслом скрываются реальные человеческие отношения.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Отсюда и идет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огромное воспитательное значение сказки.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416800" cy="863947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u="sng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26" name="Picture 2" descr="C:\Users\Asus\Desktop\работа с детьми\DSCN15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3024336" cy="2089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547664" y="1340769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приобщение детей к богатствам русской художественной литературы через знакомство со сказкой.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416800" cy="360039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980728"/>
            <a:ext cx="7632848" cy="5400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создавать условия для детей, способствующие освоению сказок;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закрепить и расширить знания детей о сказках;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развивать творческие навыки, коммуникативные умения;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-способствовать поддержанию традиции семейного  чтения;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-продолжать вовлекать детей, родителей   в совместную деятельность по знакомству со сказками, показать ценность и значимость совместного творчества детей и родителей.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813" y="836712"/>
            <a:ext cx="7416800" cy="5112568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познавательно - творческий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краткосрочный  (2 недели).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воспитанники старшей группы, родители (законные представители),  инструктор по физической культуре.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548680"/>
            <a:ext cx="7416800" cy="5760640"/>
          </a:xfrm>
        </p:spPr>
        <p:txBody>
          <a:bodyPr/>
          <a:lstStyle/>
          <a:p>
            <a:pPr algn="l"/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проекта.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постановка целей, задач, определение актуальности и значимости проекта;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информация для родителей о предстоящем проекте;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подбор литературы, оборудования;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разработка конспектов, картотеки игр, пособий.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Основной этап: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работа с воспитанниками;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рассматривание иллюстраций русских народных сказок;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чтение и рассказывание русских народных сказок, беседа по прочитанной сказке;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проведение настольно-печатных, дидактических, словесных игр;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продуктивная, изобразительная деятельность;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создание атрибутов для игр-драматизаций.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выставка детских работ;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итоговое мероприятие -  интеллектуальная игра викторина «Путешествие в страну сказок»;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презентация проекта.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404813"/>
            <a:ext cx="7416800" cy="6048523"/>
          </a:xfrm>
        </p:spPr>
        <p:txBody>
          <a:bodyPr/>
          <a:lstStyle/>
          <a:p>
            <a:pPr algn="l"/>
            <a:r>
              <a:rPr lang="ru-RU" sz="3200" b="1" i="1" dirty="0" smtClean="0"/>
              <a:t>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Работа  с родителями: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индивидуальная беседа «Какие книжки читают дома»;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беседа с родителями «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Знакомство с проектом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домашние задания для родителей и детей (изготовление поделок, рисование иллюстраций к сказкам);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помощь в пополнении книжного уголка сказками;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консультация для родителей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«Какие сказки читать ребёнку на ночь»,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информация для родителей в папке - передвижке: «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Читаем детям сказки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совместная творческая работа с детьми: изготовить атрибуты для театрального уголка (маски, шляпы)</a:t>
            </a:r>
            <a:r>
              <a:rPr lang="ru-RU" sz="2400" b="1" i="1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80728"/>
            <a:ext cx="7416800" cy="576064"/>
          </a:xfrm>
        </p:spPr>
        <p:txBody>
          <a:bodyPr/>
          <a:lstStyle/>
          <a:p>
            <a:r>
              <a:rPr lang="ru-RU" b="1" i="1" dirty="0" smtClean="0"/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Формы работы с детьми</a:t>
            </a:r>
            <a:r>
              <a:rPr lang="ru-RU" b="1" i="1" cap="none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/>
              <a:t/>
            </a:r>
            <a:br>
              <a:rPr lang="ru-RU" cap="none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3244334"/>
            <a:ext cx="5112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268760"/>
            <a:ext cx="76328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беседы; 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чтение русских народных сказок;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обсуждение; 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рассказывание;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моделирование;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рассматривание иллюстраций известных художников; 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театрализованные, подвижные, дидактические игры;   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викторины по сказкам.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ari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Fonarik</Template>
  <TotalTime>653</TotalTime>
  <Words>621</Words>
  <Application>Microsoft Office PowerPoint</Application>
  <PresentationFormat>Экран (4:3)</PresentationFormat>
  <Paragraphs>82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Fonarik</vt:lpstr>
      <vt:lpstr>Проект «Сказка в гости к нам спешит»                        «Благодаря сказке ребёнок познаёт                                                    мир не только умом, но и сердцем».                                                                                           В.А. Сухомлинский</vt:lpstr>
      <vt:lpstr>Программное содержание:</vt:lpstr>
      <vt:lpstr>Актуальность проекта</vt:lpstr>
      <vt:lpstr>   Цель проекта:     </vt:lpstr>
      <vt:lpstr>Задачи проекта:  </vt:lpstr>
      <vt:lpstr>Вид проекта: познавательно - творческий  Срок реализации: краткосрочный  (2 недели). Участники проекта:воспитатель, воспитанники старшей группы, родители (законные представители),  инструктор по физической культуре. </vt:lpstr>
      <vt:lpstr>                      Этапы реализации проекта.  Подготовительный этап: - постановка целей, задач, определение актуальности и значимости проекта; - информация для родителей о предстоящем проекте; - подбор литературы, оборудования; - разработка конспектов, картотеки игр, пособий. Основной этап: - работа с воспитанниками;  - рассматривание иллюстраций русских народных сказок; - чтение и рассказывание русских народных сказок, беседа по прочитанной сказке; - проведение настольно-печатных, дидактических, словесных игр; - продуктивная, изобразительная деятельность; - создание атрибутов для игр-драматизаций. Заключительный этап: - выставка детских работ; - итоговое мероприятие -  интеллектуальная игра викторина «Путешествие в страну сказок»; - презентация проекта.  </vt:lpstr>
      <vt:lpstr>     Работа  с родителями: - индивидуальная беседа «Какие книжки читают дома»; - беседа с родителями «Знакомство с проектом»; - домашние задания для родителей и детей (изготовление поделок, рисование иллюстраций к сказкам); - помощь в пополнении книжного уголка сказками; - консультация для родителей «Какие сказки читать ребёнку на ночь», «Сказкотерапия»; - информация для родителей в папке - передвижке: «Читаем детям сказки»; - совместная творческая работа с детьми: изготовить атрибуты для театрального уголка (маски, шляпы).</vt:lpstr>
      <vt:lpstr>  Формы работы с детьми:  </vt:lpstr>
      <vt:lpstr>Выполнение проекта:</vt:lpstr>
      <vt:lpstr>Презентация PowerPoint</vt:lpstr>
      <vt:lpstr>      Реализация проекта. Сказка учит добро понимать       О поступках людей рассуждать, Коль плохой,то его осудить, Ну, а слабый – его защитить! Дети учатся думать, мечтать, На вопросы ответ получать. </vt:lpstr>
      <vt:lpstr>В мире много сказок – грустных и смешных И прожить на свете нам нельзя без них. Пусть герои сказок, дарят нам тепло Пусть добро навеки побеждает зло!</vt:lpstr>
      <vt:lpstr>Презентация PowerPoint</vt:lpstr>
      <vt:lpstr>Мы с хорошей сказкой неразлучны, Ну, а песен в сказке – до небес! Вы представляете, как бы было скучно, Если б не было ни песен, ни чудес.   </vt:lpstr>
      <vt:lpstr>Пусть детство будет словно сказка, Пусть чудеса творятся каждый миг, И мир вокруг пусть добрым станет ласковым, Добро над злом опять пусть победит! </vt:lpstr>
      <vt:lpstr>                  Подвижные игры </vt:lpstr>
      <vt:lpstr>Сказки с детства нам в жизни нужны, С интересом мы сказки читаем Сказки чудом и знаньем полны Их волшебной страной называем.</vt:lpstr>
      <vt:lpstr>Работа с родителями</vt:lpstr>
      <vt:lpstr> </vt:lpstr>
      <vt:lpstr>Шагнем в реальность иллюстраций К прекрасным вымыслам Перро. Как будет сказка называться – Поверь, не все ли нам равно?   </vt:lpstr>
      <vt:lpstr>Итоги проекта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«Эти мудрые русские сказки»</dc:title>
  <dc:subject>Фонарик</dc:subject>
  <dc:creator>Asus</dc:creator>
  <dc:description>http://propowerpoint.ru - Бесплатные шаблоны для презентаций. Полезные советы и уроки PowerPoint .</dc:description>
  <cp:lastModifiedBy>Даниил</cp:lastModifiedBy>
  <cp:revision>74</cp:revision>
  <dcterms:created xsi:type="dcterms:W3CDTF">2017-03-08T16:06:31Z</dcterms:created>
  <dcterms:modified xsi:type="dcterms:W3CDTF">2019-01-08T18:25:55Z</dcterms:modified>
</cp:coreProperties>
</file>