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7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143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30C03F-6840-4F49-8FD7-0722FA8C338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33A0CA-C70C-40A4-86CF-ED12B9E17F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2420888"/>
            <a:ext cx="2808312" cy="396044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  <a:cs typeface="Times New Roman" pitchFamily="18" charset="0"/>
              </a:rPr>
              <a:t>Подготовила:</a:t>
            </a:r>
          </a:p>
          <a:p>
            <a:pPr algn="just"/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  <a:cs typeface="Times New Roman" pitchFamily="18" charset="0"/>
              </a:rPr>
              <a:t> воспитатель  I квалификационной категории </a:t>
            </a:r>
          </a:p>
          <a:p>
            <a:pPr algn="just"/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  <a:cs typeface="Times New Roman" pitchFamily="18" charset="0"/>
              </a:rPr>
              <a:t>Александрова Татьяна Васильевна.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620689"/>
            <a:ext cx="8928992" cy="1728191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Консультация для родителей </a:t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«Прогулка зимой с детьми раннего возраста»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IBM\Desktop\Таня\Фото-Зима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20887"/>
            <a:ext cx="4680520" cy="40056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96559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3960440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2800" dirty="0" smtClean="0">
                <a:latin typeface="Arial Black" pitchFamily="34" charset="0"/>
                <a:cs typeface="Times New Roman" pitchFamily="18" charset="0"/>
              </a:rPr>
              <a:t>                      </a:t>
            </a:r>
            <a:r>
              <a:rPr lang="ru-RU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Значение прогулки для детей:</a:t>
            </a:r>
            <a:br>
              <a:rPr lang="ru-RU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 положительно влияет на здоровье и эмоциональное состояние ребенка, укрепляет здоровье и способствует профилактике утомления; 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 улучшает состояние организма в целом ( во время пребывания на свежем воздухе легкие очищаются от аллергенов и пыли, благодаря этому улучшаются функции верхних дыхательных путей и слизистой носа);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 положительно влияет на обмен веществ, способствует повышению аппетита, усвояемости питательных веществ;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 развивает  физически и умственно ;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 является средством  закаливания детского организма.</a:t>
            </a:r>
            <a:endParaRPr lang="ru-RU" sz="2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IBM\Desktop\Таня\Фото-Зима\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293096"/>
            <a:ext cx="3312368" cy="23193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007397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2938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Содержание прогулок в зимний период времени:</a:t>
            </a:r>
            <a:br>
              <a:rPr lang="ru-RU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 - наблюдение за сезонными явлениями (ветер, мороз, солнце и т. </a:t>
            </a:r>
            <a:r>
              <a:rPr lang="ru-RU" sz="22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д</a:t>
            </a: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; </a:t>
            </a:r>
            <a:r>
              <a:rPr lang="ru-RU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 наблюдение за растениями;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 - наблюдение за зимующими птицами;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 подвижные игры,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  игры со снегом;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 труд в природе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IBM\Desktop\Таня\Фото-Зима\6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140968"/>
            <a:ext cx="4267200" cy="32403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040927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83264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Наблюдение за зимующими птицами: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Обращаем внимание детей на птиц, которые прилетают к нам. Рассказываем детям 2 – 3 лет, что зимой птицам нечего есть: нет мошек, червячков, зёрнышек. Подводим детей к выводу о том, что  надо помочь ,покормить птиц. Каждый раз, выходя на прогулку, дети по напоминанию взрослого, а затем и по собственной инициативе выносят корм птицам, так птицы быстро привыкают к присутствию детей.</a:t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5373216"/>
            <a:ext cx="2424269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IBM\Desktop\Таня\Фото-Зима\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293096"/>
            <a:ext cx="3024336" cy="2192084"/>
          </a:xfrm>
          <a:prstGeom prst="rect">
            <a:avLst/>
          </a:prstGeom>
          <a:noFill/>
        </p:spPr>
      </p:pic>
      <p:pic>
        <p:nvPicPr>
          <p:cNvPr id="6" name="Picture 2" descr="C:\Users\IBM\Desktop\Таня\Фото-Зима\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9" y="4077072"/>
            <a:ext cx="2952327" cy="2448272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933056"/>
            <a:ext cx="252028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561348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3933056"/>
            <a:ext cx="3491880" cy="292494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848872" cy="3561576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Лучше  корм насыпать в кормушку, объяснив почему кормить птиц надо высоко, но можно покормить и на дорожке. Взрослый вместе с детьми может уточнять: крошки клюют голубь, ворона, воробей. Нередко к кормушке прилетают синицы и снегири, их также не оставляют без внимания. Для них можно повесить кусочек сала. Если в процессе наблюдения представится возможность, то можно отметить и поведение птиц: одни храбрые, а другие пугливые; одни птицы мирные, а другие драчуны. Дети этого возраста могут уже назвать некоторые характерные действия птиц: прыгают, летают, клюют и т.п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IBM\Desktop\Таня\Фото-Зима\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861048"/>
            <a:ext cx="3168352" cy="27809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22604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4402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2200" dirty="0" smtClean="0">
                <a:latin typeface="Arial Black" pitchFamily="34" charset="0"/>
                <a:cs typeface="Times New Roman" pitchFamily="18" charset="0"/>
              </a:rPr>
              <a:t>                    </a:t>
            </a:r>
            <a:r>
              <a:rPr lang="ru-RU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Подвижные игры, игры со снегом:</a:t>
            </a:r>
            <a:br>
              <a:rPr lang="ru-RU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 догонялки;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-бегите ко мне;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-бегите к дереву;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-зайка беленький сидит;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 «у медведя во бору»;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- «вороны» и т. д.</a:t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 - лепка снеговика, катание комочков; </a:t>
            </a: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611560" y="731518"/>
            <a:ext cx="4320480" cy="59378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IBM\Desktop\Таня\Фото-Зима\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96952"/>
            <a:ext cx="4032449" cy="3566911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932040" y="3573016"/>
            <a:ext cx="3744416" cy="30963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Picture 2" descr="C:\Users\IBM\Desktop\Таня\Фото-Зима\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924944"/>
            <a:ext cx="3456384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161719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800" dirty="0" smtClean="0">
                <a:latin typeface="Arial Black" pitchFamily="34" charset="0"/>
                <a:cs typeface="Times New Roman" pitchFamily="18" charset="0"/>
              </a:rPr>
              <a:t>        </a:t>
            </a:r>
            <a:r>
              <a:rPr lang="ru-RU" sz="2000" dirty="0" smtClean="0">
                <a:latin typeface="Arial Black" pitchFamily="34" charset="0"/>
                <a:cs typeface="Times New Roman" pitchFamily="18" charset="0"/>
              </a:rPr>
              <a:t>         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Сезонные явления, труд в природе:</a:t>
            </a:r>
            <a:br>
              <a:rPr lang="ru-RU" sz="20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Во время сборов на прогулку взрослый подготавливает детей к восприятию сведений о зиме. Уточняются названия зимней одежды и обуви: шуба, шапка, варежки, шарф; теплые сапожки, валенки. Дети по просьбе  объясняют, почему они так тепло одеваются. Обобщая их ответы, взрослый подчёркивает, что на улице холодно, всюду лежит снег, зима.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284984"/>
            <a:ext cx="309634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IBM\Desktop\Таня\Фото-Зима\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1" y="3284985"/>
            <a:ext cx="3312369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205696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548680"/>
            <a:ext cx="7982272" cy="5688632"/>
          </a:xfrm>
        </p:spPr>
        <p:txBody>
          <a:bodyPr/>
          <a:lstStyle/>
          <a:p>
            <a:pPr algn="l">
              <a:buNone/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На прогулке разговор о зиме продолжается: прохожие тоже одеты тепло. Почему? От мороза попрятались животные и птицы.</a:t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 В ветреную погоду с детьми можно понаблюдать, как ветер кружит флюгер, снежинки,  гонит по дорожкам снег.</a:t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В безветренную погоду понаблюдать,  как падают белые хлопья снежинок. В солнечную погоду отметить ,что   солнце  светит , но не греет, от мороза щеки млеют. 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" name="Объек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789040"/>
            <a:ext cx="4680520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5" y="4869160"/>
            <a:ext cx="7190185" cy="15841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Все на прогулку .</a:t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 Гуляйте с радостью, удовольствием, пользой!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IBM\Desktop\Таня\Фото-Зима\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2970" y="731838"/>
            <a:ext cx="6919430" cy="37052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465978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254</TotalTime>
  <Words>181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              Консультация для родителей   «Прогулка зимой с детьми раннего возраста»</vt:lpstr>
      <vt:lpstr>                      Значение прогулки для детей: - положительно влияет на здоровье и эмоциональное состояние ребенка, укрепляет здоровье и способствует профилактике утомления;  - улучшает состояние организма в целом ( во время пребывания на свежем воздухе легкие очищаются от аллергенов и пыли, благодаря этому улучшаются функции верхних дыхательных путей и слизистой носа); - положительно влияет на обмен веществ, способствует повышению аппетита, усвояемости питательных веществ; - развивает  физически и умственно ; - является средством  закаливания детского организма.</vt:lpstr>
      <vt:lpstr>Содержание прогулок в зимний период времени:  - наблюдение за сезонными явлениями (ветер, мороз, солнце и т. д;  - наблюдение за растениями;  - наблюдение за зимующими птицами; - подвижные игры, -  игры со снегом; - труд в природе.</vt:lpstr>
      <vt:lpstr>          Наблюдение за зимующими птицами: Обращаем внимание детей на птиц, которые прилетают к нам. Рассказываем детям 2 – 3 лет, что зимой птицам нечего есть: нет мошек, червячков, зёрнышек. Подводим детей к выводу о том, что  надо помочь ,покормить птиц. Каждый раз, выходя на прогулку, дети по напоминанию взрослого, а затем и по собственной инициативе выносят корм птицам, так птицы быстро привыкают к присутствию детей.  </vt:lpstr>
      <vt:lpstr>Слайд 5</vt:lpstr>
      <vt:lpstr>                    Подвижные игры, игры со снегом: - догонялки; -бегите ко мне; -бегите к дереву; -зайка беленький сидит; - «у медведя во бору»; - «вороны» и т. д.  - лепка снеговика, катание комочков;   </vt:lpstr>
      <vt:lpstr>                 Сезонные явления, труд в природе: Во время сборов на прогулку взрослый подготавливает детей к восприятию сведений о зиме. Уточняются названия зимней одежды и обуви: шуба, шапка, варежки, шарф; теплые сапожки, валенки. Дети по просьбе  объясняют, почему они так тепло одеваются. Обобщая их ответы, взрослый подчёркивает, что на улице холодно, всюду лежит снег, зима.   </vt:lpstr>
      <vt:lpstr>На прогулке разговор о зиме продолжается: прохожие тоже одеты тепло. Почему? От мороза попрятались животные и птицы.  В ветреную погоду с детьми можно понаблюдать, как ветер кружит флюгер, снежинки,  гонит по дорожкам снег. В безветренную погоду понаблюдать,  как падают белые хлопья снежинок. В солнечную погоду отметить ,что   солнце  светит , но не греет, от мороза щеки млеют. </vt:lpstr>
      <vt:lpstr>Все на прогулку .  Гуляйте с радостью, удовольствием, пользой!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 «Прогулка зимой с детьми раннего возраста»</dc:title>
  <dc:creator>И</dc:creator>
  <cp:lastModifiedBy>IBM</cp:lastModifiedBy>
  <cp:revision>40</cp:revision>
  <dcterms:created xsi:type="dcterms:W3CDTF">2015-01-10T12:10:01Z</dcterms:created>
  <dcterms:modified xsi:type="dcterms:W3CDTF">2019-01-08T17:41:45Z</dcterms:modified>
</cp:coreProperties>
</file>