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  <a:srgbClr val="CC0000"/>
    <a:srgbClr val="6C0000"/>
    <a:srgbClr val="7538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556792"/>
            <a:ext cx="6840760" cy="275111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ГОРОДСКОЙ СМОТР-КОНКУРС</a:t>
            </a:r>
            <a:br>
              <a:rPr lang="ru-RU" sz="4800" b="1" spc="50" dirty="0" smtClean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spc="50" dirty="0" smtClean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«ПУТЕШЕСТВИЕ В СТРАНУ СКАЗОК»</a:t>
            </a:r>
            <a:endParaRPr lang="ru-RU" sz="4800" b="1" spc="50" dirty="0">
              <a:ln w="11430"/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4077072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 </a:t>
            </a:r>
            <a:endParaRPr lang="ru-RU" sz="2400" i="1" dirty="0"/>
          </a:p>
        </p:txBody>
      </p:sp>
      <p:pic>
        <p:nvPicPr>
          <p:cNvPr id="6" name="Picture 2" descr="C:\Users\Елена\Pictures\Мои рисунки\01_декор\6071\7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23728" y="627069"/>
            <a:ext cx="3168352" cy="641691"/>
          </a:xfrm>
          <a:prstGeom prst="rect">
            <a:avLst/>
          </a:prstGeom>
          <a:noFill/>
        </p:spPr>
      </p:pic>
      <p:pic>
        <p:nvPicPr>
          <p:cNvPr id="7" name="Picture 2" descr="C:\Users\Елена\Pictures\Мои рисунки\01_декор\6071\7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V="1">
            <a:off x="2133089" y="4725144"/>
            <a:ext cx="3168352" cy="64169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98662" y="5804120"/>
            <a:ext cx="2418483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Райчихинск, 2015 г.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6552728" cy="778098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1619672" y="1628800"/>
            <a:ext cx="6624736" cy="4824536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C:\Documents and Settings\User\Рабочий стол\55916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0688"/>
            <a:ext cx="6192688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5688632" cy="77809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 списка</a:t>
            </a:r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547664" y="1484784"/>
            <a:ext cx="597666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SzPct val="75000"/>
            </a:pPr>
            <a:endParaRPr lang="ru-RU" sz="2800" i="1" dirty="0" smtClean="0"/>
          </a:p>
          <a:p>
            <a:pPr marL="342900" indent="-342900" eaLnBrk="0" hangingPunct="0">
              <a:spcBef>
                <a:spcPct val="20000"/>
              </a:spcBef>
              <a:buSzPct val="75000"/>
              <a:buFontTx/>
              <a:buBlip>
                <a:blip r:embed="rId3"/>
              </a:buBlip>
            </a:pPr>
            <a:endParaRPr lang="ru-RU" sz="2800" dirty="0"/>
          </a:p>
        </p:txBody>
      </p:sp>
      <p:pic>
        <p:nvPicPr>
          <p:cNvPr id="4" name="Рисунок 3" descr="C:\Documents and Settings\User\Рабочий стол\gusi-lebedi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0688"/>
            <a:ext cx="5400600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128792" cy="778098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одержимое 5"/>
          <p:cNvSpPr>
            <a:spLocks noGrp="1"/>
          </p:cNvSpPr>
          <p:nvPr>
            <p:ph idx="1"/>
          </p:nvPr>
        </p:nvSpPr>
        <p:spPr>
          <a:xfrm>
            <a:off x="971600" y="1628800"/>
            <a:ext cx="7272808" cy="4608512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800" dirty="0" smtClean="0"/>
              <a:t> </a:t>
            </a:r>
            <a:endParaRPr lang="ru-RU" sz="2800" i="1" dirty="0" smtClean="0"/>
          </a:p>
          <a:p>
            <a:pPr algn="ctr">
              <a:spcBef>
                <a:spcPts val="0"/>
              </a:spcBef>
              <a:buNone/>
            </a:pPr>
            <a:endParaRPr lang="ru-RU" sz="2800" b="1" i="1" dirty="0" smtClean="0"/>
          </a:p>
          <a:p>
            <a:pPr algn="ctr">
              <a:spcBef>
                <a:spcPts val="0"/>
              </a:spcBef>
              <a:buNone/>
            </a:pPr>
            <a:endParaRPr lang="ru-RU" sz="1400" b="1" i="1" dirty="0" smtClean="0"/>
          </a:p>
        </p:txBody>
      </p:sp>
      <p:pic>
        <p:nvPicPr>
          <p:cNvPr id="4" name="Рисунок 3" descr="C:\Documents and Settings\User\Рабочий стол\img13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6768752" cy="5616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6624736" cy="778098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5"/>
          <p:cNvSpPr txBox="1">
            <a:spLocks/>
          </p:cNvSpPr>
          <p:nvPr/>
        </p:nvSpPr>
        <p:spPr>
          <a:xfrm>
            <a:off x="899592" y="1556792"/>
            <a:ext cx="7416824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Рисунок 3" descr="C:\Documents and Settings\User\Рабочий стол\1560915-600-600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48680"/>
            <a:ext cx="6192687" cy="5616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>
            <a:spLocks noGrp="1"/>
          </p:cNvSpPr>
          <p:nvPr>
            <p:ph idx="1"/>
          </p:nvPr>
        </p:nvSpPr>
        <p:spPr>
          <a:xfrm>
            <a:off x="1547664" y="1340768"/>
            <a:ext cx="6912768" cy="5040560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buClr>
                <a:srgbClr val="6C0000"/>
              </a:buClr>
              <a:buSzPct val="80000"/>
              <a:buFont typeface="Wingdings" pitchFamily="2" charset="2"/>
              <a:buChar char="Ø"/>
            </a:pPr>
            <a:r>
              <a:rPr lang="ru-RU" sz="1800" smtClean="0"/>
              <a:t> </a:t>
            </a:r>
            <a:endParaRPr lang="ru-RU" sz="1800" dirty="0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:\Цветик-семицветик В.Катаев 1948 г\img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620688"/>
            <a:ext cx="6480720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</TotalTime>
  <Words>18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ГОРОДСКОЙ СМОТР-КОНКУРС «ПУТЕШЕСТВИЕ В СТРАНУ СКАЗОК»</vt:lpstr>
      <vt:lpstr>Презентация PowerPoint</vt:lpstr>
      <vt:lpstr>Название списка</vt:lpstr>
      <vt:lpstr>Презентация PowerPoint</vt:lpstr>
      <vt:lpstr>Презентация PowerPoint</vt:lpstr>
      <vt:lpstr>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user</cp:lastModifiedBy>
  <cp:revision>14</cp:revision>
  <dcterms:created xsi:type="dcterms:W3CDTF">2014-08-08T16:01:14Z</dcterms:created>
  <dcterms:modified xsi:type="dcterms:W3CDTF">2015-11-22T20:54:34Z</dcterms:modified>
</cp:coreProperties>
</file>