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5" r:id="rId9"/>
    <p:sldId id="263" r:id="rId10"/>
    <p:sldId id="28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996" autoAdjust="0"/>
    <p:restoredTop sz="94660"/>
  </p:normalViewPr>
  <p:slideViewPr>
    <p:cSldViewPr>
      <p:cViewPr varScale="1">
        <p:scale>
          <a:sx n="45" d="100"/>
          <a:sy n="45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semenova\Desktop\РР!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32440" cy="202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777" y="3253626"/>
            <a:ext cx="77475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spc="300" dirty="0" smtClean="0">
                <a:latin typeface="Times New Roman" pitchFamily="18" charset="0"/>
                <a:cs typeface="Times New Roman" pitchFamily="18" charset="0"/>
              </a:rPr>
              <a:t>НОВЫЕ ФОРМЫ РАБОТЫ НАД РАССКАЗОМ</a:t>
            </a:r>
          </a:p>
          <a:p>
            <a:pPr algn="ctr"/>
            <a:endParaRPr lang="ru-RU" sz="2000" b="1" spc="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spc="300" dirty="0" smtClean="0">
                <a:latin typeface="Times New Roman" pitchFamily="18" charset="0"/>
                <a:cs typeface="Times New Roman" pitchFamily="18" charset="0"/>
              </a:rPr>
              <a:t>РАЗВИТИЕ СВЯЗНОЙ И ВЫРАЗИТЕЛЬНОЙ РЕЧИ</a:t>
            </a:r>
            <a:endParaRPr lang="ru-RU" sz="2000" b="1" spc="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47830" y="5104705"/>
            <a:ext cx="32435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ГБОУ Школа №879,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 №2 - «Открытие»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Семёнова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К.И.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zsemenova\Desktop\РР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124" y="4446851"/>
            <a:ext cx="2464697" cy="223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5365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zsemenova\Desktop\РР ФОТО\IMG_28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984" cy="332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zsemenova\Desktop\РР ФОТО\IMG_65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91018"/>
            <a:ext cx="4355976" cy="326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zsemenova\Desktop\РР ФОТО\IMG_20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85" y="3429000"/>
            <a:ext cx="356641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zsemenova\Desktop\РР ФОТО\IMG_207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582" y="0"/>
            <a:ext cx="3525351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98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zsemenova\Desktop\РР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60"/>
            <a:ext cx="9144437" cy="685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7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2878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СВЯЗНАЯ РЕЧЬ – ЭТО СМЫСЛОВОЕ РАЗВЁРНУТОЕ ВЫСКАЗЫВАНИЕ</a:t>
            </a:r>
          </a:p>
          <a:p>
            <a:pPr algn="ctr"/>
            <a:r>
              <a:rPr lang="ru-RU" dirty="0" smtClean="0"/>
              <a:t> (РЯД ЛОГИЧЕСКИ СОЧЕТАЮЩИХСЯ ПРЕДЛОЖЕНИЙ), </a:t>
            </a:r>
          </a:p>
          <a:p>
            <a:pPr algn="ctr"/>
            <a:r>
              <a:rPr lang="ru-RU" dirty="0" smtClean="0"/>
              <a:t>ОБЕСПЕЧИВАЮЩИЕ ОБЩЕНИЕ И ВЗАИМОПОНИМАНИЕ ЛЮДЕЙ</a:t>
            </a:r>
            <a:endParaRPr lang="ru-RU" dirty="0"/>
          </a:p>
        </p:txBody>
      </p:sp>
      <p:pic>
        <p:nvPicPr>
          <p:cNvPr id="2050" name="Picture 2" descr="C:\Users\zsemenova\Desktop\рр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55986"/>
            <a:ext cx="7309688" cy="54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zsemenova\Desktop\РР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094837"/>
            <a:ext cx="27432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zsemenova\Desktop\РР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zsemenova\Desktop\РР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79" y="5991396"/>
            <a:ext cx="3679304" cy="93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46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zsemenova\Desktop\РР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7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zsemenova\Desktop\РР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169842"/>
            <a:ext cx="3876364" cy="68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5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zsemenova\Desktop\РР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60"/>
            <a:ext cx="9144000" cy="685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29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zsemenova\Desktop\РР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60"/>
            <a:ext cx="9144437" cy="685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77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zsemenova\Desktop\РР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60"/>
            <a:ext cx="9144437" cy="685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5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semenova\Desktop\РР ФОТО\IMG_39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243414" cy="278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semenova\Desktop\РР ФОТО\IMG_39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926" y="3325514"/>
            <a:ext cx="4721073" cy="327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zsemenova\Desktop\РР ФОТО\IMG_39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77683"/>
            <a:ext cx="267976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zsemenova\Desktop\РР ФОТО\IMG_39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805" y="0"/>
            <a:ext cx="2597313" cy="317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307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zsemenova\Desktop\РР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60"/>
            <a:ext cx="9144000" cy="685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6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46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zsemenova</dc:creator>
  <cp:lastModifiedBy>zsemenova</cp:lastModifiedBy>
  <cp:revision>54</cp:revision>
  <dcterms:created xsi:type="dcterms:W3CDTF">2017-11-08T10:10:30Z</dcterms:created>
  <dcterms:modified xsi:type="dcterms:W3CDTF">2019-01-08T08:42:10Z</dcterms:modified>
</cp:coreProperties>
</file>