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87" r:id="rId3"/>
    <p:sldId id="292" r:id="rId4"/>
    <p:sldId id="266" r:id="rId5"/>
    <p:sldId id="267" r:id="rId6"/>
    <p:sldId id="268" r:id="rId7"/>
    <p:sldId id="269" r:id="rId8"/>
    <p:sldId id="273" r:id="rId9"/>
    <p:sldId id="28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zsemenova\Desktop\РР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60"/>
            <a:ext cx="9144000" cy="685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24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zsemenova\Desktop\РР ФОТО\DSCN07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187957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zsemenova\Desktop\РР ФОТО\DSCN16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082" y="272796"/>
            <a:ext cx="3844542" cy="286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zsemenova\Desktop\РР ФОТО\DSCN17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91018"/>
            <a:ext cx="4355976" cy="326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zsemenova\Desktop\РР ФОТО\IMG_283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199848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996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zsemenova\Desktop\РР ФОТО\IMG_65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509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zsemenova\Desktop\РР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000" y="4280478"/>
            <a:ext cx="9396536" cy="2577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0006" y="541708"/>
            <a:ext cx="867247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Монологическая речь – психологически,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более сложна, чем диалогическая.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Она отличается большей развернутостью,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потому что необходимо ввести слушателей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 обстоятельство событий,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достичь понимания ими рассказа.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Монолог требует более лучшей памяти,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напряжения внимания к содержанию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речи.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11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zsemenova\Desktop\РР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9120"/>
            <a:ext cx="9144000" cy="250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79511" y="1741467"/>
            <a:ext cx="4196833" cy="136851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ФАКТИЧЕСКИЕ – ребёнок опирается на свои восприятие и память.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32040" y="1809436"/>
            <a:ext cx="3722862" cy="130054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ТВОРЧЕСКИЕ – творческое воображение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40340" y="3176972"/>
            <a:ext cx="7263319" cy="122413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ПЕРЕСКАЗ – СВЯЗАННОЕ ИЗЛОЖЕНИЕ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ПРОСЛУШАННОГО ТЕКСТА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17169" y="0"/>
            <a:ext cx="7263319" cy="126245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РАССКАЗ – ЭТО СВЯЗАННОЕ РАЗВЕРНУТОЕ ИЗЛОЖЕНИЕ</a:t>
            </a:r>
          </a:p>
          <a:p>
            <a:pPr lvl="0" algn="ctr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КАКОГО-ЛИБО ФАКТА.</a:t>
            </a:r>
          </a:p>
          <a:p>
            <a:pPr lvl="0" algn="ctr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содержанию рассказы можно условно разделить: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436096" y="1262451"/>
            <a:ext cx="660648" cy="55479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490075" y="1262451"/>
            <a:ext cx="641765" cy="47901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115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0796" y="214858"/>
            <a:ext cx="4248472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РАССКАЗОВ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141909"/>
            <a:ext cx="4153512" cy="328087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Описательные, реально существующие. </a:t>
            </a:r>
          </a:p>
          <a:p>
            <a:pPr algn="ctr"/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(Изложение характерных признаков какого-либо предмета или события)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29833" y="1141909"/>
            <a:ext cx="4104456" cy="328087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СЮЖЕТНЫЕ </a:t>
            </a:r>
          </a:p>
          <a:p>
            <a:pPr algn="ctr"/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(передача каких-либо событий, сменяющихся во временной последовательности. Обязательны действующие лица, их диалог)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zsemenova\Desktop\РР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62786"/>
            <a:ext cx="9324528" cy="2557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43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39552" y="0"/>
            <a:ext cx="8064896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ЗАНЯТИЙ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ОБУЧЕНИЮ РАССКАЗЫВАНИЮ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1700" y="1052736"/>
            <a:ext cx="8064896" cy="280831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AutoNum type="arabicPeriod"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AutoNum type="arabicPeriod"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СОСТАВЛЕНИЕ ОПИСАТЕЛЬНОГО РАССКАЗА О ПРЕДМЕТЕ</a:t>
            </a:r>
          </a:p>
          <a:p>
            <a:pPr lvl="0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СОСТАЛЕНИЕ РАССКАЗА ПО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КАРТИНЕ</a:t>
            </a:r>
          </a:p>
          <a:p>
            <a:pPr lvl="0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СОСТАЛЕНИЕ РАССКАЗА ПО СЕРИИ СЮЖЕТНЫХ КАРТИНОК</a:t>
            </a:r>
          </a:p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4. ПЕРЕСКАЗ</a:t>
            </a:r>
          </a:p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5.РАЗУЧИВАНИЕ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СТИХОТВОРЕНИЙ</a:t>
            </a:r>
          </a:p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6. РАССКАЗ ИЗ ЛИЧНОГО ОПЫТА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AutoNum type="arabicPeriod"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zsemenova\Desktop\РР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5" y="4221088"/>
            <a:ext cx="8964488" cy="2459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15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11560" y="91480"/>
            <a:ext cx="7848872" cy="297748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AutoNum type="arabicPeriod"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СОСТАВЛЕНИЕ ОПИСАТЕЛЬНОГО РАССКАЗА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ПРЕДМЕТЕ</a:t>
            </a:r>
          </a:p>
          <a:p>
            <a:pPr lvl="0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Последовательность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работы:</a:t>
            </a:r>
          </a:p>
          <a:p>
            <a:pPr lvl="0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1.Обследование игрушки, предмета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Вопросы по уточнению свойств.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3.Составление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плана рассказа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Рассказ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Помощь, подсказка, наводящие вопросы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Оценка</a:t>
            </a:r>
          </a:p>
          <a:p>
            <a:pPr algn="ctr"/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Users\zsemenova\Desktop\РР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84983"/>
            <a:ext cx="4535996" cy="3401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C:\Users\zsemenova\Desktop\рр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01247"/>
            <a:ext cx="3425957" cy="2569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01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zsemenova\Desktop\РР ФОТО\DSCN18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822"/>
            <a:ext cx="257175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Мама 2\КЕМА ФОТО\фото ст.гр\103NIKON\DSCN18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0648"/>
            <a:ext cx="2643758" cy="3525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:\Мама 2\КЕМА ФОТО\фото ст.гр\103NIKON\DSCN186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592" y="0"/>
            <a:ext cx="3245512" cy="481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706952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</TotalTime>
  <Words>194</Words>
  <Application>Microsoft Office PowerPoint</Application>
  <PresentationFormat>Экран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zsemenova</dc:creator>
  <cp:lastModifiedBy>zsemenova</cp:lastModifiedBy>
  <cp:revision>52</cp:revision>
  <dcterms:created xsi:type="dcterms:W3CDTF">2017-11-08T10:10:30Z</dcterms:created>
  <dcterms:modified xsi:type="dcterms:W3CDTF">2019-01-08T08:47:20Z</dcterms:modified>
</cp:coreProperties>
</file>